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3" r:id="rId5"/>
    <p:sldMasterId id="2147483847" r:id="rId6"/>
    <p:sldMasterId id="2147483858" r:id="rId7"/>
    <p:sldMasterId id="2147483934" r:id="rId8"/>
    <p:sldMasterId id="2147483980" r:id="rId9"/>
    <p:sldMasterId id="2147484044" r:id="rId10"/>
  </p:sldMasterIdLst>
  <p:notesMasterIdLst>
    <p:notesMasterId r:id="rId46"/>
  </p:notesMasterIdLst>
  <p:handoutMasterIdLst>
    <p:handoutMasterId r:id="rId47"/>
  </p:handoutMasterIdLst>
  <p:sldIdLst>
    <p:sldId id="500" r:id="rId11"/>
    <p:sldId id="512" r:id="rId12"/>
    <p:sldId id="446" r:id="rId13"/>
    <p:sldId id="516" r:id="rId14"/>
    <p:sldId id="517" r:id="rId15"/>
    <p:sldId id="519" r:id="rId16"/>
    <p:sldId id="528" r:id="rId17"/>
    <p:sldId id="534" r:id="rId18"/>
    <p:sldId id="535" r:id="rId19"/>
    <p:sldId id="531" r:id="rId20"/>
    <p:sldId id="509" r:id="rId21"/>
    <p:sldId id="510" r:id="rId22"/>
    <p:sldId id="521" r:id="rId23"/>
    <p:sldId id="466" r:id="rId24"/>
    <p:sldId id="467" r:id="rId25"/>
    <p:sldId id="522" r:id="rId26"/>
    <p:sldId id="514" r:id="rId27"/>
    <p:sldId id="530" r:id="rId28"/>
    <p:sldId id="538" r:id="rId29"/>
    <p:sldId id="515" r:id="rId30"/>
    <p:sldId id="523" r:id="rId31"/>
    <p:sldId id="529" r:id="rId32"/>
    <p:sldId id="536" r:id="rId33"/>
    <p:sldId id="537" r:id="rId34"/>
    <p:sldId id="349" r:id="rId35"/>
    <p:sldId id="527" r:id="rId36"/>
    <p:sldId id="532" r:id="rId37"/>
    <p:sldId id="526" r:id="rId38"/>
    <p:sldId id="464" r:id="rId39"/>
    <p:sldId id="533" r:id="rId40"/>
    <p:sldId id="468" r:id="rId41"/>
    <p:sldId id="438" r:id="rId42"/>
    <p:sldId id="508" r:id="rId43"/>
    <p:sldId id="524" r:id="rId44"/>
    <p:sldId id="525" r:id="rId45"/>
  </p:sldIdLst>
  <p:sldSz cx="12192000" cy="6858000"/>
  <p:notesSz cx="9601200" cy="7315200"/>
  <p:embeddedFontLst>
    <p:embeddedFont>
      <p:font typeface="Calibri" panose="020F0502020204030204" pitchFamily="34" charset="0"/>
      <p:regular r:id="rId48"/>
      <p:bold r:id="rId49"/>
      <p:italic r:id="rId50"/>
      <p:boldItalic r:id="rId51"/>
    </p:embeddedFont>
    <p:embeddedFont>
      <p:font typeface="Cambria" panose="02040503050406030204" pitchFamily="18" charset="0"/>
      <p:regular r:id="rId52"/>
      <p:bold r:id="rId53"/>
      <p:italic r:id="rId54"/>
      <p:boldItalic r:id="rId55"/>
    </p:embeddedFont>
    <p:embeddedFont>
      <p:font typeface="Cambria Math" panose="02040503050406030204" pitchFamily="18" charset="0"/>
      <p:regular r:id="rId56"/>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1B74FE-28DB-4834-BFB3-6220C82C79F8}" v="587" dt="2022-07-26T18:44:0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4200" y="147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7.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C3AAF6D6-263F-4EE8-AAC2-4132D95742B9}"/>
    <pc:docChg chg="modSld">
      <pc:chgData name="Swenson, Jody" userId="f700768a-5749-4e0f-98d7-2b523cc7d418" providerId="ADAL" clId="{C3AAF6D6-263F-4EE8-AAC2-4132D95742B9}" dt="2021-05-11T02:39:30.312" v="20"/>
      <pc:docMkLst>
        <pc:docMk/>
      </pc:docMkLst>
      <pc:sldChg chg="addSp modSp mod modAnim">
        <pc:chgData name="Swenson, Jody" userId="f700768a-5749-4e0f-98d7-2b523cc7d418" providerId="ADAL" clId="{C3AAF6D6-263F-4EE8-AAC2-4132D95742B9}" dt="2021-05-11T02:39:30.312" v="20"/>
        <pc:sldMkLst>
          <pc:docMk/>
          <pc:sldMk cId="3825327065" sldId="509"/>
        </pc:sldMkLst>
        <pc:spChg chg="add mod">
          <ac:chgData name="Swenson, Jody" userId="f700768a-5749-4e0f-98d7-2b523cc7d418" providerId="ADAL" clId="{C3AAF6D6-263F-4EE8-AAC2-4132D95742B9}" dt="2021-05-11T02:39:27.682" v="19" actId="1076"/>
          <ac:spMkLst>
            <pc:docMk/>
            <pc:sldMk cId="3825327065" sldId="509"/>
            <ac:spMk id="4" creationId="{0CDDD719-05C7-4E68-BA0E-87C300279BD9}"/>
          </ac:spMkLst>
        </pc:spChg>
      </pc:sldChg>
    </pc:docChg>
  </pc:docChgLst>
  <pc:docChgLst>
    <pc:chgData name="Swenson, Jody" userId="f700768a-5749-4e0f-98d7-2b523cc7d418" providerId="ADAL" clId="{BAE9B4A4-6FF3-4A9B-AB27-19A93DEFA491}"/>
    <pc:docChg chg="modSld">
      <pc:chgData name="Swenson, Jody" userId="f700768a-5749-4e0f-98d7-2b523cc7d418" providerId="ADAL" clId="{BAE9B4A4-6FF3-4A9B-AB27-19A93DEFA491}" dt="2022-03-02T17:23:29.777" v="0" actId="20577"/>
      <pc:docMkLst>
        <pc:docMk/>
      </pc:docMkLst>
      <pc:sldChg chg="modSp">
        <pc:chgData name="Swenson, Jody" userId="f700768a-5749-4e0f-98d7-2b523cc7d418" providerId="ADAL" clId="{BAE9B4A4-6FF3-4A9B-AB27-19A93DEFA491}" dt="2022-03-02T17:23:29.777" v="0" actId="20577"/>
        <pc:sldMkLst>
          <pc:docMk/>
          <pc:sldMk cId="1524621738" sldId="537"/>
        </pc:sldMkLst>
        <pc:spChg chg="mod">
          <ac:chgData name="Swenson, Jody" userId="f700768a-5749-4e0f-98d7-2b523cc7d418" providerId="ADAL" clId="{BAE9B4A4-6FF3-4A9B-AB27-19A93DEFA491}" dt="2022-03-02T17:23:29.777" v="0" actId="20577"/>
          <ac:spMkLst>
            <pc:docMk/>
            <pc:sldMk cId="1524621738" sldId="537"/>
            <ac:spMk id="11" creationId="{00000000-0000-0000-0000-000000000000}"/>
          </ac:spMkLst>
        </pc:spChg>
      </pc:sldChg>
    </pc:docChg>
  </pc:docChgLst>
  <pc:docChgLst>
    <pc:chgData name="Swenson, Jody" userId="f700768a-5749-4e0f-98d7-2b523cc7d418" providerId="ADAL" clId="{628CD24B-561E-499A-BEE8-196D35C75A0D}"/>
    <pc:docChg chg="modSld">
      <pc:chgData name="Swenson, Jody" userId="f700768a-5749-4e0f-98d7-2b523cc7d418" providerId="ADAL" clId="{628CD24B-561E-499A-BEE8-196D35C75A0D}" dt="2022-06-13T20:59:52.250" v="1" actId="20577"/>
      <pc:docMkLst>
        <pc:docMk/>
      </pc:docMkLst>
      <pc:sldChg chg="modSp modAnim">
        <pc:chgData name="Swenson, Jody" userId="f700768a-5749-4e0f-98d7-2b523cc7d418" providerId="ADAL" clId="{628CD24B-561E-499A-BEE8-196D35C75A0D}" dt="2022-06-13T20:59:52.250" v="1" actId="20577"/>
        <pc:sldMkLst>
          <pc:docMk/>
          <pc:sldMk cId="1524621738" sldId="537"/>
        </pc:sldMkLst>
        <pc:spChg chg="mod">
          <ac:chgData name="Swenson, Jody" userId="f700768a-5749-4e0f-98d7-2b523cc7d418" providerId="ADAL" clId="{628CD24B-561E-499A-BEE8-196D35C75A0D}" dt="2022-06-13T20:59:52.250" v="1" actId="20577"/>
          <ac:spMkLst>
            <pc:docMk/>
            <pc:sldMk cId="1524621738" sldId="537"/>
            <ac:spMk id="11" creationId="{00000000-0000-0000-0000-000000000000}"/>
          </ac:spMkLst>
        </pc:spChg>
      </pc:sldChg>
    </pc:docChg>
  </pc:docChgLst>
  <pc:docChgLst>
    <pc:chgData name="Swenson, Jody" userId="f700768a-5749-4e0f-98d7-2b523cc7d418" providerId="ADAL" clId="{9E1B74FE-28DB-4834-BFB3-6220C82C79F8}"/>
    <pc:docChg chg="addSld delSld modSld sldOrd">
      <pc:chgData name="Swenson, Jody" userId="f700768a-5749-4e0f-98d7-2b523cc7d418" providerId="ADAL" clId="{9E1B74FE-28DB-4834-BFB3-6220C82C79F8}" dt="2022-07-26T18:46:48.571" v="811" actId="20577"/>
      <pc:docMkLst>
        <pc:docMk/>
      </pc:docMkLst>
      <pc:sldChg chg="modSp">
        <pc:chgData name="Swenson, Jody" userId="f700768a-5749-4e0f-98d7-2b523cc7d418" providerId="ADAL" clId="{9E1B74FE-28DB-4834-BFB3-6220C82C79F8}" dt="2022-06-14T02:13:14.934" v="771" actId="20577"/>
        <pc:sldMkLst>
          <pc:docMk/>
          <pc:sldMk cId="3783926038" sldId="349"/>
        </pc:sldMkLst>
        <pc:spChg chg="mod">
          <ac:chgData name="Swenson, Jody" userId="f700768a-5749-4e0f-98d7-2b523cc7d418" providerId="ADAL" clId="{9E1B74FE-28DB-4834-BFB3-6220C82C79F8}" dt="2022-06-14T02:13:14.934" v="771" actId="20577"/>
          <ac:spMkLst>
            <pc:docMk/>
            <pc:sldMk cId="3783926038" sldId="349"/>
            <ac:spMk id="14" creationId="{00000000-0000-0000-0000-000000000000}"/>
          </ac:spMkLst>
        </pc:spChg>
      </pc:sldChg>
      <pc:sldChg chg="modSp">
        <pc:chgData name="Swenson, Jody" userId="f700768a-5749-4e0f-98d7-2b523cc7d418" providerId="ADAL" clId="{9E1B74FE-28DB-4834-BFB3-6220C82C79F8}" dt="2022-07-26T15:23:47.102" v="780" actId="20577"/>
        <pc:sldMkLst>
          <pc:docMk/>
          <pc:sldMk cId="3825327065" sldId="509"/>
        </pc:sldMkLst>
        <pc:spChg chg="mod">
          <ac:chgData name="Swenson, Jody" userId="f700768a-5749-4e0f-98d7-2b523cc7d418" providerId="ADAL" clId="{9E1B74FE-28DB-4834-BFB3-6220C82C79F8}" dt="2022-07-26T15:23:47.102" v="780" actId="20577"/>
          <ac:spMkLst>
            <pc:docMk/>
            <pc:sldMk cId="3825327065" sldId="509"/>
            <ac:spMk id="11" creationId="{00000000-0000-0000-0000-000000000000}"/>
          </ac:spMkLst>
        </pc:spChg>
      </pc:sldChg>
      <pc:sldChg chg="modSp">
        <pc:chgData name="Swenson, Jody" userId="f700768a-5749-4e0f-98d7-2b523cc7d418" providerId="ADAL" clId="{9E1B74FE-28DB-4834-BFB3-6220C82C79F8}" dt="2022-07-26T18:40:52.749" v="801" actId="20577"/>
        <pc:sldMkLst>
          <pc:docMk/>
          <pc:sldMk cId="3688940248" sldId="510"/>
        </pc:sldMkLst>
        <pc:spChg chg="mod">
          <ac:chgData name="Swenson, Jody" userId="f700768a-5749-4e0f-98d7-2b523cc7d418" providerId="ADAL" clId="{9E1B74FE-28DB-4834-BFB3-6220C82C79F8}" dt="2022-07-26T18:40:52.749" v="801" actId="20577"/>
          <ac:spMkLst>
            <pc:docMk/>
            <pc:sldMk cId="3688940248" sldId="510"/>
            <ac:spMk id="11" creationId="{00000000-0000-0000-0000-000000000000}"/>
          </ac:spMkLst>
        </pc:spChg>
      </pc:sldChg>
      <pc:sldChg chg="modSp del modAnim">
        <pc:chgData name="Swenson, Jody" userId="f700768a-5749-4e0f-98d7-2b523cc7d418" providerId="ADAL" clId="{9E1B74FE-28DB-4834-BFB3-6220C82C79F8}" dt="2022-06-13T17:01:25.480" v="653" actId="47"/>
        <pc:sldMkLst>
          <pc:docMk/>
          <pc:sldMk cId="2910834666" sldId="513"/>
        </pc:sldMkLst>
        <pc:spChg chg="mod">
          <ac:chgData name="Swenson, Jody" userId="f700768a-5749-4e0f-98d7-2b523cc7d418" providerId="ADAL" clId="{9E1B74FE-28DB-4834-BFB3-6220C82C79F8}" dt="2022-06-13T16:50:52.296" v="472" actId="20577"/>
          <ac:spMkLst>
            <pc:docMk/>
            <pc:sldMk cId="2910834666" sldId="513"/>
            <ac:spMk id="5" creationId="{00000000-0000-0000-0000-000000000000}"/>
          </ac:spMkLst>
        </pc:spChg>
      </pc:sldChg>
      <pc:sldChg chg="modSp mod">
        <pc:chgData name="Swenson, Jody" userId="f700768a-5749-4e0f-98d7-2b523cc7d418" providerId="ADAL" clId="{9E1B74FE-28DB-4834-BFB3-6220C82C79F8}" dt="2022-07-26T18:46:48.571" v="811" actId="20577"/>
        <pc:sldMkLst>
          <pc:docMk/>
          <pc:sldMk cId="2890750173" sldId="515"/>
        </pc:sldMkLst>
        <pc:spChg chg="mod">
          <ac:chgData name="Swenson, Jody" userId="f700768a-5749-4e0f-98d7-2b523cc7d418" providerId="ADAL" clId="{9E1B74FE-28DB-4834-BFB3-6220C82C79F8}" dt="2022-07-26T18:46:48.571" v="811" actId="20577"/>
          <ac:spMkLst>
            <pc:docMk/>
            <pc:sldMk cId="2890750173" sldId="515"/>
            <ac:spMk id="5" creationId="{00000000-0000-0000-0000-000000000000}"/>
          </ac:spMkLst>
        </pc:spChg>
      </pc:sldChg>
      <pc:sldChg chg="modSp">
        <pc:chgData name="Swenson, Jody" userId="f700768a-5749-4e0f-98d7-2b523cc7d418" providerId="ADAL" clId="{9E1B74FE-28DB-4834-BFB3-6220C82C79F8}" dt="2022-07-26T15:24:54.878" v="788" actId="20577"/>
        <pc:sldMkLst>
          <pc:docMk/>
          <pc:sldMk cId="4123771904" sldId="517"/>
        </pc:sldMkLst>
        <pc:spChg chg="mod">
          <ac:chgData name="Swenson, Jody" userId="f700768a-5749-4e0f-98d7-2b523cc7d418" providerId="ADAL" clId="{9E1B74FE-28DB-4834-BFB3-6220C82C79F8}" dt="2022-07-26T15:24:54.878" v="788" actId="20577"/>
          <ac:spMkLst>
            <pc:docMk/>
            <pc:sldMk cId="4123771904" sldId="517"/>
            <ac:spMk id="5" creationId="{00000000-0000-0000-0000-000000000000}"/>
          </ac:spMkLst>
        </pc:spChg>
      </pc:sldChg>
      <pc:sldChg chg="modSp">
        <pc:chgData name="Swenson, Jody" userId="f700768a-5749-4e0f-98d7-2b523cc7d418" providerId="ADAL" clId="{9E1B74FE-28DB-4834-BFB3-6220C82C79F8}" dt="2022-07-26T15:22:57.577" v="773" actId="20577"/>
        <pc:sldMkLst>
          <pc:docMk/>
          <pc:sldMk cId="710665783" sldId="519"/>
        </pc:sldMkLst>
        <pc:spChg chg="mod">
          <ac:chgData name="Swenson, Jody" userId="f700768a-5749-4e0f-98d7-2b523cc7d418" providerId="ADAL" clId="{9E1B74FE-28DB-4834-BFB3-6220C82C79F8}" dt="2022-07-26T15:22:57.577" v="773" actId="20577"/>
          <ac:spMkLst>
            <pc:docMk/>
            <pc:sldMk cId="710665783" sldId="519"/>
            <ac:spMk id="4" creationId="{00000000-0000-0000-0000-000000000000}"/>
          </ac:spMkLst>
        </pc:spChg>
      </pc:sldChg>
      <pc:sldChg chg="ord">
        <pc:chgData name="Swenson, Jody" userId="f700768a-5749-4e0f-98d7-2b523cc7d418" providerId="ADAL" clId="{9E1B74FE-28DB-4834-BFB3-6220C82C79F8}" dt="2022-07-26T18:41:55.923" v="803"/>
        <pc:sldMkLst>
          <pc:docMk/>
          <pc:sldMk cId="3069211037" sldId="522"/>
        </pc:sldMkLst>
      </pc:sldChg>
      <pc:sldChg chg="modSp">
        <pc:chgData name="Swenson, Jody" userId="f700768a-5749-4e0f-98d7-2b523cc7d418" providerId="ADAL" clId="{9E1B74FE-28DB-4834-BFB3-6220C82C79F8}" dt="2022-07-26T15:23:56.025" v="781" actId="20577"/>
        <pc:sldMkLst>
          <pc:docMk/>
          <pc:sldMk cId="222476720" sldId="523"/>
        </pc:sldMkLst>
        <pc:spChg chg="mod">
          <ac:chgData name="Swenson, Jody" userId="f700768a-5749-4e0f-98d7-2b523cc7d418" providerId="ADAL" clId="{9E1B74FE-28DB-4834-BFB3-6220C82C79F8}" dt="2022-07-26T15:23:56.025" v="781" actId="20577"/>
          <ac:spMkLst>
            <pc:docMk/>
            <pc:sldMk cId="222476720" sldId="523"/>
            <ac:spMk id="5" creationId="{00000000-0000-0000-0000-000000000000}"/>
          </ac:spMkLst>
        </pc:spChg>
      </pc:sldChg>
      <pc:sldChg chg="modSp">
        <pc:chgData name="Swenson, Jody" userId="f700768a-5749-4e0f-98d7-2b523cc7d418" providerId="ADAL" clId="{9E1B74FE-28DB-4834-BFB3-6220C82C79F8}" dt="2022-07-26T15:24:17.065" v="783" actId="20577"/>
        <pc:sldMkLst>
          <pc:docMk/>
          <pc:sldMk cId="1580994051" sldId="524"/>
        </pc:sldMkLst>
        <pc:spChg chg="mod">
          <ac:chgData name="Swenson, Jody" userId="f700768a-5749-4e0f-98d7-2b523cc7d418" providerId="ADAL" clId="{9E1B74FE-28DB-4834-BFB3-6220C82C79F8}" dt="2022-07-26T15:24:17.065" v="783" actId="20577"/>
          <ac:spMkLst>
            <pc:docMk/>
            <pc:sldMk cId="1580994051" sldId="524"/>
            <ac:spMk id="11" creationId="{00000000-0000-0000-0000-000000000000}"/>
          </ac:spMkLst>
        </pc:spChg>
      </pc:sldChg>
      <pc:sldChg chg="modSp">
        <pc:chgData name="Swenson, Jody" userId="f700768a-5749-4e0f-98d7-2b523cc7d418" providerId="ADAL" clId="{9E1B74FE-28DB-4834-BFB3-6220C82C79F8}" dt="2022-07-26T15:25:05.368" v="789" actId="20577"/>
        <pc:sldMkLst>
          <pc:docMk/>
          <pc:sldMk cId="1088940098" sldId="525"/>
        </pc:sldMkLst>
        <pc:spChg chg="mod">
          <ac:chgData name="Swenson, Jody" userId="f700768a-5749-4e0f-98d7-2b523cc7d418" providerId="ADAL" clId="{9E1B74FE-28DB-4834-BFB3-6220C82C79F8}" dt="2022-07-26T15:25:05.368" v="789" actId="20577"/>
          <ac:spMkLst>
            <pc:docMk/>
            <pc:sldMk cId="1088940098" sldId="525"/>
            <ac:spMk id="5" creationId="{00000000-0000-0000-0000-000000000000}"/>
          </ac:spMkLst>
        </pc:spChg>
      </pc:sldChg>
      <pc:sldChg chg="modSp">
        <pc:chgData name="Swenson, Jody" userId="f700768a-5749-4e0f-98d7-2b523cc7d418" providerId="ADAL" clId="{9E1B74FE-28DB-4834-BFB3-6220C82C79F8}" dt="2022-07-26T15:23:07.194" v="774" actId="20577"/>
        <pc:sldMkLst>
          <pc:docMk/>
          <pc:sldMk cId="3529758206" sldId="528"/>
        </pc:sldMkLst>
        <pc:spChg chg="mod">
          <ac:chgData name="Swenson, Jody" userId="f700768a-5749-4e0f-98d7-2b523cc7d418" providerId="ADAL" clId="{9E1B74FE-28DB-4834-BFB3-6220C82C79F8}" dt="2022-07-26T15:23:07.194" v="774" actId="20577"/>
          <ac:spMkLst>
            <pc:docMk/>
            <pc:sldMk cId="3529758206" sldId="528"/>
            <ac:spMk id="4" creationId="{00000000-0000-0000-0000-000000000000}"/>
          </ac:spMkLst>
        </pc:spChg>
      </pc:sldChg>
      <pc:sldChg chg="modSp">
        <pc:chgData name="Swenson, Jody" userId="f700768a-5749-4e0f-98d7-2b523cc7d418" providerId="ADAL" clId="{9E1B74FE-28DB-4834-BFB3-6220C82C79F8}" dt="2022-07-26T15:24:02.806" v="782" actId="20577"/>
        <pc:sldMkLst>
          <pc:docMk/>
          <pc:sldMk cId="5519354" sldId="529"/>
        </pc:sldMkLst>
        <pc:spChg chg="mod">
          <ac:chgData name="Swenson, Jody" userId="f700768a-5749-4e0f-98d7-2b523cc7d418" providerId="ADAL" clId="{9E1B74FE-28DB-4834-BFB3-6220C82C79F8}" dt="2022-07-26T15:24:02.806" v="782" actId="20577"/>
          <ac:spMkLst>
            <pc:docMk/>
            <pc:sldMk cId="5519354" sldId="529"/>
            <ac:spMk id="5" creationId="{00000000-0000-0000-0000-000000000000}"/>
          </ac:spMkLst>
        </pc:spChg>
      </pc:sldChg>
      <pc:sldChg chg="modSp mod modAnim">
        <pc:chgData name="Swenson, Jody" userId="f700768a-5749-4e0f-98d7-2b523cc7d418" providerId="ADAL" clId="{9E1B74FE-28DB-4834-BFB3-6220C82C79F8}" dt="2022-06-13T16:59:35.962" v="651" actId="1035"/>
        <pc:sldMkLst>
          <pc:docMk/>
          <pc:sldMk cId="3179896869" sldId="530"/>
        </pc:sldMkLst>
        <pc:spChg chg="mod">
          <ac:chgData name="Swenson, Jody" userId="f700768a-5749-4e0f-98d7-2b523cc7d418" providerId="ADAL" clId="{9E1B74FE-28DB-4834-BFB3-6220C82C79F8}" dt="2022-06-13T16:59:35.962" v="651" actId="1035"/>
          <ac:spMkLst>
            <pc:docMk/>
            <pc:sldMk cId="3179896869" sldId="530"/>
            <ac:spMk id="5" creationId="{00000000-0000-0000-0000-000000000000}"/>
          </ac:spMkLst>
        </pc:spChg>
      </pc:sldChg>
      <pc:sldChg chg="modSp modAnim">
        <pc:chgData name="Swenson, Jody" userId="f700768a-5749-4e0f-98d7-2b523cc7d418" providerId="ADAL" clId="{9E1B74FE-28DB-4834-BFB3-6220C82C79F8}" dt="2022-07-26T18:40:21.502" v="792" actId="20577"/>
        <pc:sldMkLst>
          <pc:docMk/>
          <pc:sldMk cId="2098806012" sldId="531"/>
        </pc:sldMkLst>
        <pc:spChg chg="mod">
          <ac:chgData name="Swenson, Jody" userId="f700768a-5749-4e0f-98d7-2b523cc7d418" providerId="ADAL" clId="{9E1B74FE-28DB-4834-BFB3-6220C82C79F8}" dt="2022-07-26T18:40:21.502" v="792" actId="20577"/>
          <ac:spMkLst>
            <pc:docMk/>
            <pc:sldMk cId="2098806012" sldId="531"/>
            <ac:spMk id="14" creationId="{00000000-0000-0000-0000-000000000000}"/>
          </ac:spMkLst>
        </pc:spChg>
      </pc:sldChg>
      <pc:sldChg chg="modSp">
        <pc:chgData name="Swenson, Jody" userId="f700768a-5749-4e0f-98d7-2b523cc7d418" providerId="ADAL" clId="{9E1B74FE-28DB-4834-BFB3-6220C82C79F8}" dt="2022-07-26T18:44:01.412" v="806" actId="20577"/>
        <pc:sldMkLst>
          <pc:docMk/>
          <pc:sldMk cId="2366806544" sldId="536"/>
        </pc:sldMkLst>
        <pc:spChg chg="mod">
          <ac:chgData name="Swenson, Jody" userId="f700768a-5749-4e0f-98d7-2b523cc7d418" providerId="ADAL" clId="{9E1B74FE-28DB-4834-BFB3-6220C82C79F8}" dt="2022-07-26T18:44:01.412" v="806" actId="20577"/>
          <ac:spMkLst>
            <pc:docMk/>
            <pc:sldMk cId="2366806544" sldId="536"/>
            <ac:spMk id="5" creationId="{00000000-0000-0000-0000-000000000000}"/>
          </ac:spMkLst>
        </pc:spChg>
      </pc:sldChg>
      <pc:sldChg chg="modSp modAnim">
        <pc:chgData name="Swenson, Jody" userId="f700768a-5749-4e0f-98d7-2b523cc7d418" providerId="ADAL" clId="{9E1B74FE-28DB-4834-BFB3-6220C82C79F8}" dt="2022-06-13T21:37:26.651" v="685"/>
        <pc:sldMkLst>
          <pc:docMk/>
          <pc:sldMk cId="1524621738" sldId="537"/>
        </pc:sldMkLst>
        <pc:spChg chg="mod">
          <ac:chgData name="Swenson, Jody" userId="f700768a-5749-4e0f-98d7-2b523cc7d418" providerId="ADAL" clId="{9E1B74FE-28DB-4834-BFB3-6220C82C79F8}" dt="2022-06-13T16:26:52.559" v="7" actId="20577"/>
          <ac:spMkLst>
            <pc:docMk/>
            <pc:sldMk cId="1524621738" sldId="537"/>
            <ac:spMk id="11" creationId="{00000000-0000-0000-0000-000000000000}"/>
          </ac:spMkLst>
        </pc:spChg>
      </pc:sldChg>
      <pc:sldChg chg="addSp modSp add mod modAnim">
        <pc:chgData name="Swenson, Jody" userId="f700768a-5749-4e0f-98d7-2b523cc7d418" providerId="ADAL" clId="{9E1B74FE-28DB-4834-BFB3-6220C82C79F8}" dt="2022-06-13T21:42:39.942" v="767"/>
        <pc:sldMkLst>
          <pc:docMk/>
          <pc:sldMk cId="4031391797" sldId="538"/>
        </pc:sldMkLst>
        <pc:spChg chg="mod">
          <ac:chgData name="Swenson, Jody" userId="f700768a-5749-4e0f-98d7-2b523cc7d418" providerId="ADAL" clId="{9E1B74FE-28DB-4834-BFB3-6220C82C79F8}" dt="2022-06-13T21:41:19.965" v="713" actId="20577"/>
          <ac:spMkLst>
            <pc:docMk/>
            <pc:sldMk cId="4031391797" sldId="538"/>
            <ac:spMk id="9" creationId="{EDC6EC02-778C-6F1A-86C4-FEB448C03C98}"/>
          </ac:spMkLst>
        </pc:spChg>
        <pc:spChg chg="mod">
          <ac:chgData name="Swenson, Jody" userId="f700768a-5749-4e0f-98d7-2b523cc7d418" providerId="ADAL" clId="{9E1B74FE-28DB-4834-BFB3-6220C82C79F8}" dt="2022-06-13T21:42:13.084" v="764" actId="1038"/>
          <ac:spMkLst>
            <pc:docMk/>
            <pc:sldMk cId="4031391797" sldId="538"/>
            <ac:spMk id="11" creationId="{1C0F3A59-A7FB-CB6C-0975-95F415902EBB}"/>
          </ac:spMkLst>
        </pc:spChg>
        <pc:spChg chg="add mod">
          <ac:chgData name="Swenson, Jody" userId="f700768a-5749-4e0f-98d7-2b523cc7d418" providerId="ADAL" clId="{9E1B74FE-28DB-4834-BFB3-6220C82C79F8}" dt="2022-06-13T21:41:49.022" v="742" actId="164"/>
          <ac:spMkLst>
            <pc:docMk/>
            <pc:sldMk cId="4031391797" sldId="538"/>
            <ac:spMk id="13" creationId="{7EBE9059-A4C0-4028-FD2A-19F946C7859D}"/>
          </ac:spMkLst>
        </pc:spChg>
        <pc:grpChg chg="mod">
          <ac:chgData name="Swenson, Jody" userId="f700768a-5749-4e0f-98d7-2b523cc7d418" providerId="ADAL" clId="{9E1B74FE-28DB-4834-BFB3-6220C82C79F8}" dt="2022-06-13T21:42:03.156" v="758" actId="1036"/>
          <ac:grpSpMkLst>
            <pc:docMk/>
            <pc:sldMk cId="4031391797" sldId="538"/>
            <ac:grpSpMk id="10" creationId="{C58C212E-275C-C579-E0C2-3642BC00968B}"/>
          </ac:grpSpMkLst>
        </pc:grpChg>
        <pc:grpChg chg="mod">
          <ac:chgData name="Swenson, Jody" userId="f700768a-5749-4e0f-98d7-2b523cc7d418" providerId="ADAL" clId="{9E1B74FE-28DB-4834-BFB3-6220C82C79F8}" dt="2022-06-13T21:42:03.156" v="758" actId="1036"/>
          <ac:grpSpMkLst>
            <pc:docMk/>
            <pc:sldMk cId="4031391797" sldId="538"/>
            <ac:grpSpMk id="12" creationId="{3F37FB77-CC63-B40B-8E85-CF5A96F90689}"/>
          </ac:grpSpMkLst>
        </pc:grpChg>
        <pc:grpChg chg="add mod">
          <ac:chgData name="Swenson, Jody" userId="f700768a-5749-4e0f-98d7-2b523cc7d418" providerId="ADAL" clId="{9E1B74FE-28DB-4834-BFB3-6220C82C79F8}" dt="2022-06-13T21:42:03.156" v="758" actId="1036"/>
          <ac:grpSpMkLst>
            <pc:docMk/>
            <pc:sldMk cId="4031391797" sldId="538"/>
            <ac:grpSpMk id="14" creationId="{D74FBA51-2FEE-5A4F-EE09-E1385F4F00C4}"/>
          </ac:grpSpMkLst>
        </pc:grpChg>
        <pc:picChg chg="add mod">
          <ac:chgData name="Swenson, Jody" userId="f700768a-5749-4e0f-98d7-2b523cc7d418" providerId="ADAL" clId="{9E1B74FE-28DB-4834-BFB3-6220C82C79F8}" dt="2022-06-13T21:41:49.022" v="742" actId="164"/>
          <ac:picMkLst>
            <pc:docMk/>
            <pc:sldMk cId="4031391797" sldId="538"/>
            <ac:picMk id="7" creationId="{6019CDC7-FC1B-9912-2876-F45AF26D3DA5}"/>
          </ac:picMkLst>
        </pc:picChg>
      </pc:sldChg>
    </pc:docChg>
  </pc:docChgLst>
  <pc:docChgLst>
    <pc:chgData name="Swenson, Jody" userId="f700768a-5749-4e0f-98d7-2b523cc7d418" providerId="ADAL" clId="{DD558CFE-2B02-4E8E-BCEB-C000D70450C6}"/>
    <pc:docChg chg="custSel addSld modSld sldOrd">
      <pc:chgData name="Swenson, Jody" userId="f700768a-5749-4e0f-98d7-2b523cc7d418" providerId="ADAL" clId="{DD558CFE-2B02-4E8E-BCEB-C000D70450C6}" dt="2021-11-03T17:06:04.261" v="112"/>
      <pc:docMkLst>
        <pc:docMk/>
      </pc:docMkLst>
      <pc:sldChg chg="ord">
        <pc:chgData name="Swenson, Jody" userId="f700768a-5749-4e0f-98d7-2b523cc7d418" providerId="ADAL" clId="{DD558CFE-2B02-4E8E-BCEB-C000D70450C6}" dt="2021-11-03T17:05:51.037" v="108"/>
        <pc:sldMkLst>
          <pc:docMk/>
          <pc:sldMk cId="1580994051" sldId="524"/>
        </pc:sldMkLst>
      </pc:sldChg>
      <pc:sldChg chg="addSp modSp mod ord modAnim">
        <pc:chgData name="Swenson, Jody" userId="f700768a-5749-4e0f-98d7-2b523cc7d418" providerId="ADAL" clId="{DD558CFE-2B02-4E8E-BCEB-C000D70450C6}" dt="2021-11-03T17:05:58.814" v="110"/>
        <pc:sldMkLst>
          <pc:docMk/>
          <pc:sldMk cId="1088940098" sldId="525"/>
        </pc:sldMkLst>
        <pc:spChg chg="add mod">
          <ac:chgData name="Swenson, Jody" userId="f700768a-5749-4e0f-98d7-2b523cc7d418" providerId="ADAL" clId="{DD558CFE-2B02-4E8E-BCEB-C000D70450C6}" dt="2021-11-03T16:29:02.485" v="44" actId="1076"/>
          <ac:spMkLst>
            <pc:docMk/>
            <pc:sldMk cId="1088940098" sldId="525"/>
            <ac:spMk id="6" creationId="{E78701B0-72DA-4AEB-B81C-846DD24EEEE2}"/>
          </ac:spMkLst>
        </pc:spChg>
      </pc:sldChg>
      <pc:sldChg chg="delSp modSp mod delAnim modAnim">
        <pc:chgData name="Swenson, Jody" userId="f700768a-5749-4e0f-98d7-2b523cc7d418" providerId="ADAL" clId="{DD558CFE-2B02-4E8E-BCEB-C000D70450C6}" dt="2021-11-01T16:59:04.727" v="34"/>
        <pc:sldMkLst>
          <pc:docMk/>
          <pc:sldMk cId="3529758206" sldId="528"/>
        </pc:sldMkLst>
        <pc:spChg chg="mod">
          <ac:chgData name="Swenson, Jody" userId="f700768a-5749-4e0f-98d7-2b523cc7d418" providerId="ADAL" clId="{DD558CFE-2B02-4E8E-BCEB-C000D70450C6}" dt="2021-11-01T16:58:43.792" v="32" actId="20577"/>
          <ac:spMkLst>
            <pc:docMk/>
            <pc:sldMk cId="3529758206" sldId="528"/>
            <ac:spMk id="4" creationId="{00000000-0000-0000-0000-000000000000}"/>
          </ac:spMkLst>
        </pc:spChg>
        <pc:picChg chg="del mod">
          <ac:chgData name="Swenson, Jody" userId="f700768a-5749-4e0f-98d7-2b523cc7d418" providerId="ADAL" clId="{DD558CFE-2B02-4E8E-BCEB-C000D70450C6}" dt="2021-11-01T16:58:17.892" v="23" actId="478"/>
          <ac:picMkLst>
            <pc:docMk/>
            <pc:sldMk cId="3529758206" sldId="528"/>
            <ac:picMk id="5" creationId="{AC5E9172-78B9-4804-AA62-6E6D71B72717}"/>
          </ac:picMkLst>
        </pc:picChg>
      </pc:sldChg>
      <pc:sldChg chg="delSp modSp mod delAnim modAnim">
        <pc:chgData name="Swenson, Jody" userId="f700768a-5749-4e0f-98d7-2b523cc7d418" providerId="ADAL" clId="{DD558CFE-2B02-4E8E-BCEB-C000D70450C6}" dt="2021-11-01T17:00:47.032" v="42"/>
        <pc:sldMkLst>
          <pc:docMk/>
          <pc:sldMk cId="5519354" sldId="529"/>
        </pc:sldMkLst>
        <pc:spChg chg="mod">
          <ac:chgData name="Swenson, Jody" userId="f700768a-5749-4e0f-98d7-2b523cc7d418" providerId="ADAL" clId="{DD558CFE-2B02-4E8E-BCEB-C000D70450C6}" dt="2021-11-01T17:00:15.946" v="37"/>
          <ac:spMkLst>
            <pc:docMk/>
            <pc:sldMk cId="5519354" sldId="529"/>
            <ac:spMk id="5" creationId="{00000000-0000-0000-0000-000000000000}"/>
          </ac:spMkLst>
        </pc:spChg>
        <pc:picChg chg="del">
          <ac:chgData name="Swenson, Jody" userId="f700768a-5749-4e0f-98d7-2b523cc7d418" providerId="ADAL" clId="{DD558CFE-2B02-4E8E-BCEB-C000D70450C6}" dt="2021-11-01T17:00:00.566" v="35" actId="478"/>
          <ac:picMkLst>
            <pc:docMk/>
            <pc:sldMk cId="5519354" sldId="529"/>
            <ac:picMk id="4" creationId="{0BD0B4A4-3C71-450A-8E78-85628C68BC42}"/>
          </ac:picMkLst>
        </pc:picChg>
      </pc:sldChg>
      <pc:sldChg chg="ord">
        <pc:chgData name="Swenson, Jody" userId="f700768a-5749-4e0f-98d7-2b523cc7d418" providerId="ADAL" clId="{DD558CFE-2B02-4E8E-BCEB-C000D70450C6}" dt="2021-11-03T17:06:04.261" v="112"/>
        <pc:sldMkLst>
          <pc:docMk/>
          <pc:sldMk cId="3028555785" sldId="533"/>
        </pc:sldMkLst>
      </pc:sldChg>
      <pc:sldChg chg="addSp modSp add mod ord modAnim">
        <pc:chgData name="Swenson, Jody" userId="f700768a-5749-4e0f-98d7-2b523cc7d418" providerId="ADAL" clId="{DD558CFE-2B02-4E8E-BCEB-C000D70450C6}" dt="2021-11-03T17:05:47.222" v="106"/>
        <pc:sldMkLst>
          <pc:docMk/>
          <pc:sldMk cId="1524621738" sldId="537"/>
        </pc:sldMkLst>
        <pc:spChg chg="add mod">
          <ac:chgData name="Swenson, Jody" userId="f700768a-5749-4e0f-98d7-2b523cc7d418" providerId="ADAL" clId="{DD558CFE-2B02-4E8E-BCEB-C000D70450C6}" dt="2021-11-03T17:05:12.727" v="104" actId="1076"/>
          <ac:spMkLst>
            <pc:docMk/>
            <pc:sldMk cId="1524621738" sldId="537"/>
            <ac:spMk id="5" creationId="{75D37B44-3E5B-4AA5-9EBD-268B0EA80403}"/>
          </ac:spMkLst>
        </pc:spChg>
        <pc:spChg chg="mod">
          <ac:chgData name="Swenson, Jody" userId="f700768a-5749-4e0f-98d7-2b523cc7d418" providerId="ADAL" clId="{DD558CFE-2B02-4E8E-BCEB-C000D70450C6}" dt="2021-11-03T17:04:25.861" v="103" actId="20577"/>
          <ac:spMkLst>
            <pc:docMk/>
            <pc:sldMk cId="1524621738" sldId="537"/>
            <ac:spMk id="11" creationId="{00000000-0000-0000-0000-000000000000}"/>
          </ac:spMkLst>
        </pc:spChg>
      </pc:sldChg>
    </pc:docChg>
  </pc:docChgLst>
  <pc:docChgLst>
    <pc:chgData name="Swenson, Jody" userId="f700768a-5749-4e0f-98d7-2b523cc7d418" providerId="ADAL" clId="{FE4AA553-D70E-4F0A-8AA9-573F8FAFBD77}"/>
    <pc:docChg chg="modSld">
      <pc:chgData name="Swenson, Jody" userId="f700768a-5749-4e0f-98d7-2b523cc7d418" providerId="ADAL" clId="{FE4AA553-D70E-4F0A-8AA9-573F8FAFBD77}" dt="2020-06-08T16:18:52.517" v="1" actId="1038"/>
      <pc:docMkLst>
        <pc:docMk/>
      </pc:docMkLst>
      <pc:sldChg chg="modSp">
        <pc:chgData name="Swenson, Jody" userId="f700768a-5749-4e0f-98d7-2b523cc7d418" providerId="ADAL" clId="{FE4AA553-D70E-4F0A-8AA9-573F8FAFBD77}" dt="2020-06-08T16:18:52.517" v="1" actId="1038"/>
        <pc:sldMkLst>
          <pc:docMk/>
          <pc:sldMk cId="1088940098" sldId="525"/>
        </pc:sldMkLst>
        <pc:spChg chg="mod">
          <ac:chgData name="Swenson, Jody" userId="f700768a-5749-4e0f-98d7-2b523cc7d418" providerId="ADAL" clId="{FE4AA553-D70E-4F0A-8AA9-573F8FAFBD77}" dt="2020-06-08T16:18:52.517" v="1" actId="1038"/>
          <ac:spMkLst>
            <pc:docMk/>
            <pc:sldMk cId="1088940098" sldId="525"/>
            <ac:spMk id="5" creationId="{00000000-0000-0000-0000-000000000000}"/>
          </ac:spMkLst>
        </pc:spChg>
      </pc:sldChg>
    </pc:docChg>
  </pc:docChgLst>
  <pc:docChgLst>
    <pc:chgData name="Swenson, Jody" userId="f700768a-5749-4e0f-98d7-2b523cc7d418" providerId="ADAL" clId="{60CA99B8-B06F-49F2-B003-506912ADA043}"/>
    <pc:docChg chg="undo custSel addSld modSld sldOrd">
      <pc:chgData name="Swenson, Jody" userId="f700768a-5749-4e0f-98d7-2b523cc7d418" providerId="ADAL" clId="{60CA99B8-B06F-49F2-B003-506912ADA043}" dt="2021-03-15T17:02:11.799" v="498"/>
      <pc:docMkLst>
        <pc:docMk/>
      </pc:docMkLst>
      <pc:sldChg chg="ord">
        <pc:chgData name="Swenson, Jody" userId="f700768a-5749-4e0f-98d7-2b523cc7d418" providerId="ADAL" clId="{60CA99B8-B06F-49F2-B003-506912ADA043}" dt="2021-03-01T17:25:56.466" v="3"/>
        <pc:sldMkLst>
          <pc:docMk/>
          <pc:sldMk cId="1398751080" sldId="466"/>
        </pc:sldMkLst>
      </pc:sldChg>
      <pc:sldChg chg="ord">
        <pc:chgData name="Swenson, Jody" userId="f700768a-5749-4e0f-98d7-2b523cc7d418" providerId="ADAL" clId="{60CA99B8-B06F-49F2-B003-506912ADA043}" dt="2021-03-01T17:25:53.280" v="1"/>
        <pc:sldMkLst>
          <pc:docMk/>
          <pc:sldMk cId="1735123420" sldId="467"/>
        </pc:sldMkLst>
      </pc:sldChg>
      <pc:sldChg chg="addSp delSp modSp mod addAnim delAnim modAnim">
        <pc:chgData name="Swenson, Jody" userId="f700768a-5749-4e0f-98d7-2b523cc7d418" providerId="ADAL" clId="{60CA99B8-B06F-49F2-B003-506912ADA043}" dt="2021-03-15T16:57:36.801" v="397"/>
        <pc:sldMkLst>
          <pc:docMk/>
          <pc:sldMk cId="3688940248" sldId="510"/>
        </pc:sldMkLst>
        <pc:spChg chg="mod">
          <ac:chgData name="Swenson, Jody" userId="f700768a-5749-4e0f-98d7-2b523cc7d418" providerId="ADAL" clId="{60CA99B8-B06F-49F2-B003-506912ADA043}" dt="2021-03-15T16:55:40.968" v="367" actId="1035"/>
          <ac:spMkLst>
            <pc:docMk/>
            <pc:sldMk cId="3688940248" sldId="510"/>
            <ac:spMk id="2" creationId="{00000000-0000-0000-0000-000000000000}"/>
          </ac:spMkLst>
        </pc:spChg>
        <pc:spChg chg="add del mod">
          <ac:chgData name="Swenson, Jody" userId="f700768a-5749-4e0f-98d7-2b523cc7d418" providerId="ADAL" clId="{60CA99B8-B06F-49F2-B003-506912ADA043}" dt="2021-03-15T16:57:05.068" v="385" actId="20577"/>
          <ac:spMkLst>
            <pc:docMk/>
            <pc:sldMk cId="3688940248" sldId="510"/>
            <ac:spMk id="11" creationId="{00000000-0000-0000-0000-000000000000}"/>
          </ac:spMkLst>
        </pc:spChg>
        <pc:picChg chg="add mod">
          <ac:chgData name="Swenson, Jody" userId="f700768a-5749-4e0f-98d7-2b523cc7d418" providerId="ADAL" clId="{60CA99B8-B06F-49F2-B003-506912ADA043}" dt="2021-03-15T16:57:28.220" v="395" actId="1036"/>
          <ac:picMkLst>
            <pc:docMk/>
            <pc:sldMk cId="3688940248" sldId="510"/>
            <ac:picMk id="5" creationId="{1B5C442F-FDBA-4885-8A32-33F2D994CAC7}"/>
          </ac:picMkLst>
        </pc:picChg>
      </pc:sldChg>
      <pc:sldChg chg="modSp modAnim">
        <pc:chgData name="Swenson, Jody" userId="f700768a-5749-4e0f-98d7-2b523cc7d418" providerId="ADAL" clId="{60CA99B8-B06F-49F2-B003-506912ADA043}" dt="2021-03-01T17:30:34.643" v="81"/>
        <pc:sldMkLst>
          <pc:docMk/>
          <pc:sldMk cId="3137422280" sldId="516"/>
        </pc:sldMkLst>
        <pc:spChg chg="mod">
          <ac:chgData name="Swenson, Jody" userId="f700768a-5749-4e0f-98d7-2b523cc7d418" providerId="ADAL" clId="{60CA99B8-B06F-49F2-B003-506912ADA043}" dt="2021-03-01T17:29:57.152" v="79" actId="20577"/>
          <ac:spMkLst>
            <pc:docMk/>
            <pc:sldMk cId="3137422280" sldId="516"/>
            <ac:spMk id="5" creationId="{00000000-0000-0000-0000-000000000000}"/>
          </ac:spMkLst>
        </pc:spChg>
      </pc:sldChg>
      <pc:sldChg chg="modSp mod">
        <pc:chgData name="Swenson, Jody" userId="f700768a-5749-4e0f-98d7-2b523cc7d418" providerId="ADAL" clId="{60CA99B8-B06F-49F2-B003-506912ADA043}" dt="2021-03-01T17:34:14.630" v="84" actId="1076"/>
        <pc:sldMkLst>
          <pc:docMk/>
          <pc:sldMk cId="3028555785" sldId="533"/>
        </pc:sldMkLst>
        <pc:spChg chg="mod">
          <ac:chgData name="Swenson, Jody" userId="f700768a-5749-4e0f-98d7-2b523cc7d418" providerId="ADAL" clId="{60CA99B8-B06F-49F2-B003-506912ADA043}" dt="2021-03-01T17:34:14.630" v="84" actId="1076"/>
          <ac:spMkLst>
            <pc:docMk/>
            <pc:sldMk cId="3028555785" sldId="533"/>
            <ac:spMk id="2" creationId="{00000000-0000-0000-0000-000000000000}"/>
          </ac:spMkLst>
        </pc:spChg>
      </pc:sldChg>
      <pc:sldChg chg="addSp delSp modSp add mod delAnim modAnim">
        <pc:chgData name="Swenson, Jody" userId="f700768a-5749-4e0f-98d7-2b523cc7d418" providerId="ADAL" clId="{60CA99B8-B06F-49F2-B003-506912ADA043}" dt="2021-03-15T17:02:11.799" v="498"/>
        <pc:sldMkLst>
          <pc:docMk/>
          <pc:sldMk cId="2366806544" sldId="536"/>
        </pc:sldMkLst>
        <pc:spChg chg="mod">
          <ac:chgData name="Swenson, Jody" userId="f700768a-5749-4e0f-98d7-2b523cc7d418" providerId="ADAL" clId="{60CA99B8-B06F-49F2-B003-506912ADA043}" dt="2021-03-15T16:52:51.659" v="266" actId="20577"/>
          <ac:spMkLst>
            <pc:docMk/>
            <pc:sldMk cId="2366806544" sldId="536"/>
            <ac:spMk id="2" creationId="{00000000-0000-0000-0000-000000000000}"/>
          </ac:spMkLst>
        </pc:spChg>
        <pc:spChg chg="mod">
          <ac:chgData name="Swenson, Jody" userId="f700768a-5749-4e0f-98d7-2b523cc7d418" providerId="ADAL" clId="{60CA99B8-B06F-49F2-B003-506912ADA043}" dt="2021-03-15T17:01:47.445" v="494" actId="12"/>
          <ac:spMkLst>
            <pc:docMk/>
            <pc:sldMk cId="2366806544" sldId="536"/>
            <ac:spMk id="5" creationId="{00000000-0000-0000-0000-000000000000}"/>
          </ac:spMkLst>
        </pc:spChg>
        <pc:picChg chg="del">
          <ac:chgData name="Swenson, Jody" userId="f700768a-5749-4e0f-98d7-2b523cc7d418" providerId="ADAL" clId="{60CA99B8-B06F-49F2-B003-506912ADA043}" dt="2021-03-15T16:53:05.029" v="273" actId="478"/>
          <ac:picMkLst>
            <pc:docMk/>
            <pc:sldMk cId="2366806544" sldId="536"/>
            <ac:picMk id="4" creationId="{0BD0B4A4-3C71-450A-8E78-85628C68BC42}"/>
          </ac:picMkLst>
        </pc:picChg>
        <pc:picChg chg="add mod">
          <ac:chgData name="Swenson, Jody" userId="f700768a-5749-4e0f-98d7-2b523cc7d418" providerId="ADAL" clId="{60CA99B8-B06F-49F2-B003-506912ADA043}" dt="2021-03-15T16:54:27.315" v="301" actId="14100"/>
          <ac:picMkLst>
            <pc:docMk/>
            <pc:sldMk cId="2366806544" sldId="536"/>
            <ac:picMk id="6" creationId="{83F46151-D74C-438F-8E9F-F02574CA4A76}"/>
          </ac:picMkLst>
        </pc:picChg>
      </pc:sldChg>
    </pc:docChg>
  </pc:docChgLst>
  <pc:docChgLst>
    <pc:chgData name="Swenson, Jody" userId="f700768a-5749-4e0f-98d7-2b523cc7d418" providerId="ADAL" clId="{2A2AD196-63A1-4C78-A60C-88FAA4D4DBB3}"/>
    <pc:docChg chg="undo custSel addSld delSld modSld sldOrd modMainMaster">
      <pc:chgData name="Swenson, Jody" userId="f700768a-5749-4e0f-98d7-2b523cc7d418" providerId="ADAL" clId="{2A2AD196-63A1-4C78-A60C-88FAA4D4DBB3}" dt="2020-08-11T00:40:05.996" v="2905" actId="1035"/>
      <pc:docMkLst>
        <pc:docMk/>
      </pc:docMkLst>
      <pc:sldChg chg="modSp add">
        <pc:chgData name="Swenson, Jody" userId="f700768a-5749-4e0f-98d7-2b523cc7d418" providerId="ADAL" clId="{2A2AD196-63A1-4C78-A60C-88FAA4D4DBB3}" dt="2020-08-04T21:14:05.531" v="2877" actId="1036"/>
        <pc:sldMkLst>
          <pc:docMk/>
          <pc:sldMk cId="3783926038" sldId="349"/>
        </pc:sldMkLst>
        <pc:spChg chg="mod">
          <ac:chgData name="Swenson, Jody" userId="f700768a-5749-4e0f-98d7-2b523cc7d418" providerId="ADAL" clId="{2A2AD196-63A1-4C78-A60C-88FAA4D4DBB3}" dt="2020-08-04T21:14:05.531" v="2877" actId="1036"/>
          <ac:spMkLst>
            <pc:docMk/>
            <pc:sldMk cId="3783926038" sldId="349"/>
            <ac:spMk id="13" creationId="{00000000-0000-0000-0000-000000000000}"/>
          </ac:spMkLst>
        </pc:spChg>
      </pc:sldChg>
      <pc:sldChg chg="modSp">
        <pc:chgData name="Swenson, Jody" userId="f700768a-5749-4e0f-98d7-2b523cc7d418" providerId="ADAL" clId="{2A2AD196-63A1-4C78-A60C-88FAA4D4DBB3}" dt="2020-08-04T17:47:58.513" v="1030"/>
        <pc:sldMkLst>
          <pc:docMk/>
          <pc:sldMk cId="2098386209" sldId="438"/>
        </pc:sldMkLst>
        <pc:spChg chg="mod">
          <ac:chgData name="Swenson, Jody" userId="f700768a-5749-4e0f-98d7-2b523cc7d418" providerId="ADAL" clId="{2A2AD196-63A1-4C78-A60C-88FAA4D4DBB3}" dt="2020-08-04T17:47:58.513" v="1030"/>
          <ac:spMkLst>
            <pc:docMk/>
            <pc:sldMk cId="2098386209" sldId="438"/>
            <ac:spMk id="2" creationId="{00000000-0000-0000-0000-000000000000}"/>
          </ac:spMkLst>
        </pc:spChg>
        <pc:spChg chg="mod">
          <ac:chgData name="Swenson, Jody" userId="f700768a-5749-4e0f-98d7-2b523cc7d418" providerId="ADAL" clId="{2A2AD196-63A1-4C78-A60C-88FAA4D4DBB3}" dt="2020-08-04T17:47:58.513" v="1030"/>
          <ac:spMkLst>
            <pc:docMk/>
            <pc:sldMk cId="2098386209" sldId="438"/>
            <ac:spMk id="6" creationId="{00000000-0000-0000-0000-000000000000}"/>
          </ac:spMkLst>
        </pc:spChg>
        <pc:spChg chg="mod">
          <ac:chgData name="Swenson, Jody" userId="f700768a-5749-4e0f-98d7-2b523cc7d418" providerId="ADAL" clId="{2A2AD196-63A1-4C78-A60C-88FAA4D4DBB3}" dt="2020-08-04T17:47:58.513" v="1030"/>
          <ac:spMkLst>
            <pc:docMk/>
            <pc:sldMk cId="2098386209" sldId="438"/>
            <ac:spMk id="8" creationId="{00000000-0000-0000-0000-000000000000}"/>
          </ac:spMkLst>
        </pc:spChg>
        <pc:picChg chg="mod">
          <ac:chgData name="Swenson, Jody" userId="f700768a-5749-4e0f-98d7-2b523cc7d418" providerId="ADAL" clId="{2A2AD196-63A1-4C78-A60C-88FAA4D4DBB3}" dt="2020-08-04T17:47:58.513" v="1030"/>
          <ac:picMkLst>
            <pc:docMk/>
            <pc:sldMk cId="2098386209" sldId="438"/>
            <ac:picMk id="7" creationId="{00000000-0000-0000-0000-000000000000}"/>
          </ac:picMkLst>
        </pc:picChg>
      </pc:sldChg>
      <pc:sldChg chg="modSp modAnim">
        <pc:chgData name="Swenson, Jody" userId="f700768a-5749-4e0f-98d7-2b523cc7d418" providerId="ADAL" clId="{2A2AD196-63A1-4C78-A60C-88FAA4D4DBB3}" dt="2020-08-04T17:55:54.716" v="1358" actId="20577"/>
        <pc:sldMkLst>
          <pc:docMk/>
          <pc:sldMk cId="1002060406" sldId="446"/>
        </pc:sldMkLst>
        <pc:spChg chg="mod">
          <ac:chgData name="Swenson, Jody" userId="f700768a-5749-4e0f-98d7-2b523cc7d418" providerId="ADAL" clId="{2A2AD196-63A1-4C78-A60C-88FAA4D4DBB3}" dt="2020-08-04T17:51:49.571" v="1093" actId="1076"/>
          <ac:spMkLst>
            <pc:docMk/>
            <pc:sldMk cId="1002060406" sldId="446"/>
            <ac:spMk id="2" creationId="{00000000-0000-0000-0000-000000000000}"/>
          </ac:spMkLst>
        </pc:spChg>
        <pc:spChg chg="mod">
          <ac:chgData name="Swenson, Jody" userId="f700768a-5749-4e0f-98d7-2b523cc7d418" providerId="ADAL" clId="{2A2AD196-63A1-4C78-A60C-88FAA4D4DBB3}" dt="2020-08-04T17:55:54.716" v="1358" actId="20577"/>
          <ac:spMkLst>
            <pc:docMk/>
            <pc:sldMk cId="1002060406" sldId="446"/>
            <ac:spMk id="6" creationId="{00000000-0000-0000-0000-000000000000}"/>
          </ac:spMkLst>
        </pc:spChg>
        <pc:spChg chg="mod">
          <ac:chgData name="Swenson, Jody" userId="f700768a-5749-4e0f-98d7-2b523cc7d418" providerId="ADAL" clId="{2A2AD196-63A1-4C78-A60C-88FAA4D4DBB3}" dt="2020-08-04T17:51:39.917" v="1091" actId="1037"/>
          <ac:spMkLst>
            <pc:docMk/>
            <pc:sldMk cId="1002060406" sldId="446"/>
            <ac:spMk id="16" creationId="{00000000-0000-0000-0000-000000000000}"/>
          </ac:spMkLst>
        </pc:spChg>
        <pc:spChg chg="mod">
          <ac:chgData name="Swenson, Jody" userId="f700768a-5749-4e0f-98d7-2b523cc7d418" providerId="ADAL" clId="{2A2AD196-63A1-4C78-A60C-88FAA4D4DBB3}" dt="2020-08-04T17:51:39.917" v="1091" actId="1037"/>
          <ac:spMkLst>
            <pc:docMk/>
            <pc:sldMk cId="1002060406" sldId="446"/>
            <ac:spMk id="18" creationId="{00000000-0000-0000-0000-000000000000}"/>
          </ac:spMkLst>
        </pc:spChg>
        <pc:picChg chg="mod">
          <ac:chgData name="Swenson, Jody" userId="f700768a-5749-4e0f-98d7-2b523cc7d418" providerId="ADAL" clId="{2A2AD196-63A1-4C78-A60C-88FAA4D4DBB3}" dt="2020-08-04T17:55:43.084" v="1355" actId="1076"/>
          <ac:picMkLst>
            <pc:docMk/>
            <pc:sldMk cId="1002060406" sldId="446"/>
            <ac:picMk id="3" creationId="{00000000-0000-0000-0000-000000000000}"/>
          </ac:picMkLst>
        </pc:picChg>
        <pc:picChg chg="mod">
          <ac:chgData name="Swenson, Jody" userId="f700768a-5749-4e0f-98d7-2b523cc7d418" providerId="ADAL" clId="{2A2AD196-63A1-4C78-A60C-88FAA4D4DBB3}" dt="2020-08-04T17:51:39.917" v="1091" actId="1037"/>
          <ac:picMkLst>
            <pc:docMk/>
            <pc:sldMk cId="1002060406" sldId="446"/>
            <ac:picMk id="4" creationId="{00000000-0000-0000-0000-000000000000}"/>
          </ac:picMkLst>
        </pc:picChg>
        <pc:picChg chg="mod">
          <ac:chgData name="Swenson, Jody" userId="f700768a-5749-4e0f-98d7-2b523cc7d418" providerId="ADAL" clId="{2A2AD196-63A1-4C78-A60C-88FAA4D4DBB3}" dt="2020-08-04T17:51:39.917" v="1091" actId="1037"/>
          <ac:picMkLst>
            <pc:docMk/>
            <pc:sldMk cId="1002060406" sldId="446"/>
            <ac:picMk id="17" creationId="{00000000-0000-0000-0000-000000000000}"/>
          </ac:picMkLst>
        </pc:picChg>
      </pc:sldChg>
      <pc:sldChg chg="modSp">
        <pc:chgData name="Swenson, Jody" userId="f700768a-5749-4e0f-98d7-2b523cc7d418" providerId="ADAL" clId="{2A2AD196-63A1-4C78-A60C-88FAA4D4DBB3}" dt="2020-08-04T17:47:58.513" v="1030"/>
        <pc:sldMkLst>
          <pc:docMk/>
          <pc:sldMk cId="2010949609" sldId="464"/>
        </pc:sldMkLst>
        <pc:spChg chg="mod">
          <ac:chgData name="Swenson, Jody" userId="f700768a-5749-4e0f-98d7-2b523cc7d418" providerId="ADAL" clId="{2A2AD196-63A1-4C78-A60C-88FAA4D4DBB3}" dt="2020-08-04T17:47:58.513" v="1030"/>
          <ac:spMkLst>
            <pc:docMk/>
            <pc:sldMk cId="2010949609" sldId="464"/>
            <ac:spMk id="3" creationId="{00000000-0000-0000-0000-000000000000}"/>
          </ac:spMkLst>
        </pc:spChg>
      </pc:sldChg>
      <pc:sldChg chg="modSp">
        <pc:chgData name="Swenson, Jody" userId="f700768a-5749-4e0f-98d7-2b523cc7d418" providerId="ADAL" clId="{2A2AD196-63A1-4C78-A60C-88FAA4D4DBB3}" dt="2020-08-04T18:45:23.442" v="2450" actId="14100"/>
        <pc:sldMkLst>
          <pc:docMk/>
          <pc:sldMk cId="1398751080" sldId="466"/>
        </pc:sldMkLst>
        <pc:spChg chg="mod">
          <ac:chgData name="Swenson, Jody" userId="f700768a-5749-4e0f-98d7-2b523cc7d418" providerId="ADAL" clId="{2A2AD196-63A1-4C78-A60C-88FAA4D4DBB3}" dt="2020-08-04T17:47:58.513" v="1030"/>
          <ac:spMkLst>
            <pc:docMk/>
            <pc:sldMk cId="1398751080" sldId="466"/>
            <ac:spMk id="5" creationId="{00000000-0000-0000-0000-000000000000}"/>
          </ac:spMkLst>
        </pc:spChg>
        <pc:spChg chg="mod">
          <ac:chgData name="Swenson, Jody" userId="f700768a-5749-4e0f-98d7-2b523cc7d418" providerId="ADAL" clId="{2A2AD196-63A1-4C78-A60C-88FAA4D4DBB3}" dt="2020-08-04T18:45:12.994" v="2448" actId="20577"/>
          <ac:spMkLst>
            <pc:docMk/>
            <pc:sldMk cId="1398751080" sldId="466"/>
            <ac:spMk id="9" creationId="{00000000-0000-0000-0000-000000000000}"/>
          </ac:spMkLst>
        </pc:spChg>
        <pc:picChg chg="mod">
          <ac:chgData name="Swenson, Jody" userId="f700768a-5749-4e0f-98d7-2b523cc7d418" providerId="ADAL" clId="{2A2AD196-63A1-4C78-A60C-88FAA4D4DBB3}" dt="2020-08-04T18:45:23.442" v="2450" actId="14100"/>
          <ac:picMkLst>
            <pc:docMk/>
            <pc:sldMk cId="1398751080" sldId="466"/>
            <ac:picMk id="3" creationId="{60472C89-3DE6-4868-81BC-58A48FB68B57}"/>
          </ac:picMkLst>
        </pc:picChg>
        <pc:picChg chg="mod">
          <ac:chgData name="Swenson, Jody" userId="f700768a-5749-4e0f-98d7-2b523cc7d418" providerId="ADAL" clId="{2A2AD196-63A1-4C78-A60C-88FAA4D4DBB3}" dt="2020-08-04T18:43:28.317" v="2343" actId="1076"/>
          <ac:picMkLst>
            <pc:docMk/>
            <pc:sldMk cId="1398751080" sldId="466"/>
            <ac:picMk id="7" creationId="{0E0DB59C-0E8F-48A6-B03C-FAF75941D33F}"/>
          </ac:picMkLst>
        </pc:picChg>
      </pc:sldChg>
      <pc:sldChg chg="modSp modAnim">
        <pc:chgData name="Swenson, Jody" userId="f700768a-5749-4e0f-98d7-2b523cc7d418" providerId="ADAL" clId="{2A2AD196-63A1-4C78-A60C-88FAA4D4DBB3}" dt="2020-08-04T18:47:22.199" v="2609" actId="20577"/>
        <pc:sldMkLst>
          <pc:docMk/>
          <pc:sldMk cId="1735123420" sldId="467"/>
        </pc:sldMkLst>
        <pc:spChg chg="mod">
          <ac:chgData name="Swenson, Jody" userId="f700768a-5749-4e0f-98d7-2b523cc7d418" providerId="ADAL" clId="{2A2AD196-63A1-4C78-A60C-88FAA4D4DBB3}" dt="2020-08-04T18:46:03.707" v="2459" actId="1076"/>
          <ac:spMkLst>
            <pc:docMk/>
            <pc:sldMk cId="1735123420" sldId="467"/>
            <ac:spMk id="5" creationId="{00000000-0000-0000-0000-000000000000}"/>
          </ac:spMkLst>
        </pc:spChg>
        <pc:spChg chg="mod">
          <ac:chgData name="Swenson, Jody" userId="f700768a-5749-4e0f-98d7-2b523cc7d418" providerId="ADAL" clId="{2A2AD196-63A1-4C78-A60C-88FAA4D4DBB3}" dt="2020-08-04T18:47:22.199" v="2609" actId="20577"/>
          <ac:spMkLst>
            <pc:docMk/>
            <pc:sldMk cId="1735123420" sldId="467"/>
            <ac:spMk id="9" creationId="{00000000-0000-0000-0000-000000000000}"/>
          </ac:spMkLst>
        </pc:spChg>
        <pc:picChg chg="mod">
          <ac:chgData name="Swenson, Jody" userId="f700768a-5749-4e0f-98d7-2b523cc7d418" providerId="ADAL" clId="{2A2AD196-63A1-4C78-A60C-88FAA4D4DBB3}" dt="2020-08-04T18:47:18.074" v="2606" actId="1035"/>
          <ac:picMkLst>
            <pc:docMk/>
            <pc:sldMk cId="1735123420" sldId="467"/>
            <ac:picMk id="8" creationId="{3E86FC15-DAAC-481C-AA04-1884E4C3578D}"/>
          </ac:picMkLst>
        </pc:picChg>
      </pc:sldChg>
      <pc:sldChg chg="modSp">
        <pc:chgData name="Swenson, Jody" userId="f700768a-5749-4e0f-98d7-2b523cc7d418" providerId="ADAL" clId="{2A2AD196-63A1-4C78-A60C-88FAA4D4DBB3}" dt="2020-08-04T17:47:58.513" v="1030"/>
        <pc:sldMkLst>
          <pc:docMk/>
          <pc:sldMk cId="4007458623" sldId="468"/>
        </pc:sldMkLst>
        <pc:spChg chg="mod">
          <ac:chgData name="Swenson, Jody" userId="f700768a-5749-4e0f-98d7-2b523cc7d418" providerId="ADAL" clId="{2A2AD196-63A1-4C78-A60C-88FAA4D4DBB3}" dt="2020-08-04T17:47:58.513" v="1030"/>
          <ac:spMkLst>
            <pc:docMk/>
            <pc:sldMk cId="4007458623" sldId="468"/>
            <ac:spMk id="4" creationId="{00000000-0000-0000-0000-000000000000}"/>
          </ac:spMkLst>
        </pc:spChg>
      </pc:sldChg>
      <pc:sldChg chg="modSp">
        <pc:chgData name="Swenson, Jody" userId="f700768a-5749-4e0f-98d7-2b523cc7d418" providerId="ADAL" clId="{2A2AD196-63A1-4C78-A60C-88FAA4D4DBB3}" dt="2020-08-04T17:48:23.067" v="1033" actId="14100"/>
        <pc:sldMkLst>
          <pc:docMk/>
          <pc:sldMk cId="23034046" sldId="500"/>
        </pc:sldMkLst>
        <pc:spChg chg="mod">
          <ac:chgData name="Swenson, Jody" userId="f700768a-5749-4e0f-98d7-2b523cc7d418" providerId="ADAL" clId="{2A2AD196-63A1-4C78-A60C-88FAA4D4DBB3}" dt="2020-08-04T17:48:14.380" v="1031" actId="255"/>
          <ac:spMkLst>
            <pc:docMk/>
            <pc:sldMk cId="23034046" sldId="500"/>
            <ac:spMk id="2" creationId="{00000000-0000-0000-0000-000000000000}"/>
          </ac:spMkLst>
        </pc:spChg>
        <pc:spChg chg="mod">
          <ac:chgData name="Swenson, Jody" userId="f700768a-5749-4e0f-98d7-2b523cc7d418" providerId="ADAL" clId="{2A2AD196-63A1-4C78-A60C-88FAA4D4DBB3}" dt="2020-08-04T17:48:23.067" v="1033" actId="14100"/>
          <ac:spMkLst>
            <pc:docMk/>
            <pc:sldMk cId="23034046" sldId="500"/>
            <ac:spMk id="4" creationId="{00000000-0000-0000-0000-000000000000}"/>
          </ac:spMkLst>
        </pc:spChg>
      </pc:sldChg>
      <pc:sldChg chg="modSp">
        <pc:chgData name="Swenson, Jody" userId="f700768a-5749-4e0f-98d7-2b523cc7d418" providerId="ADAL" clId="{2A2AD196-63A1-4C78-A60C-88FAA4D4DBB3}" dt="2020-08-04T17:47:58.513" v="1030"/>
        <pc:sldMkLst>
          <pc:docMk/>
          <pc:sldMk cId="1668229891" sldId="508"/>
        </pc:sldMkLst>
        <pc:spChg chg="mod">
          <ac:chgData name="Swenson, Jody" userId="f700768a-5749-4e0f-98d7-2b523cc7d418" providerId="ADAL" clId="{2A2AD196-63A1-4C78-A60C-88FAA4D4DBB3}" dt="2020-08-04T17:47:58.513" v="1030"/>
          <ac:spMkLst>
            <pc:docMk/>
            <pc:sldMk cId="1668229891" sldId="508"/>
            <ac:spMk id="2" creationId="{00000000-0000-0000-0000-000000000000}"/>
          </ac:spMkLst>
        </pc:spChg>
        <pc:spChg chg="mod">
          <ac:chgData name="Swenson, Jody" userId="f700768a-5749-4e0f-98d7-2b523cc7d418" providerId="ADAL" clId="{2A2AD196-63A1-4C78-A60C-88FAA4D4DBB3}" dt="2020-08-04T17:47:58.513" v="1030"/>
          <ac:spMkLst>
            <pc:docMk/>
            <pc:sldMk cId="1668229891" sldId="508"/>
            <ac:spMk id="14" creationId="{00000000-0000-0000-0000-000000000000}"/>
          </ac:spMkLst>
        </pc:spChg>
        <pc:picChg chg="mod">
          <ac:chgData name="Swenson, Jody" userId="f700768a-5749-4e0f-98d7-2b523cc7d418" providerId="ADAL" clId="{2A2AD196-63A1-4C78-A60C-88FAA4D4DBB3}" dt="2020-08-04T17:47:58.513" v="1030"/>
          <ac:picMkLst>
            <pc:docMk/>
            <pc:sldMk cId="1668229891" sldId="508"/>
            <ac:picMk id="15" creationId="{00000000-0000-0000-0000-000000000000}"/>
          </ac:picMkLst>
        </pc:picChg>
      </pc:sldChg>
      <pc:sldChg chg="modSp modAnim">
        <pc:chgData name="Swenson, Jody" userId="f700768a-5749-4e0f-98d7-2b523cc7d418" providerId="ADAL" clId="{2A2AD196-63A1-4C78-A60C-88FAA4D4DBB3}" dt="2020-08-04T18:48:36.199" v="2618"/>
        <pc:sldMkLst>
          <pc:docMk/>
          <pc:sldMk cId="3825327065" sldId="509"/>
        </pc:sldMkLst>
        <pc:spChg chg="mod">
          <ac:chgData name="Swenson, Jody" userId="f700768a-5749-4e0f-98d7-2b523cc7d418" providerId="ADAL" clId="{2A2AD196-63A1-4C78-A60C-88FAA4D4DBB3}" dt="2020-08-04T17:49:23.777" v="1059" actId="255"/>
          <ac:spMkLst>
            <pc:docMk/>
            <pc:sldMk cId="3825327065" sldId="509"/>
            <ac:spMk id="2" creationId="{00000000-0000-0000-0000-000000000000}"/>
          </ac:spMkLst>
        </pc:spChg>
        <pc:spChg chg="mod">
          <ac:chgData name="Swenson, Jody" userId="f700768a-5749-4e0f-98d7-2b523cc7d418" providerId="ADAL" clId="{2A2AD196-63A1-4C78-A60C-88FAA4D4DBB3}" dt="2020-08-04T18:47:45.936" v="2615" actId="20577"/>
          <ac:spMkLst>
            <pc:docMk/>
            <pc:sldMk cId="3825327065" sldId="509"/>
            <ac:spMk id="11" creationId="{00000000-0000-0000-0000-000000000000}"/>
          </ac:spMkLst>
        </pc:spChg>
      </pc:sldChg>
      <pc:sldChg chg="modSp">
        <pc:chgData name="Swenson, Jody" userId="f700768a-5749-4e0f-98d7-2b523cc7d418" providerId="ADAL" clId="{2A2AD196-63A1-4C78-A60C-88FAA4D4DBB3}" dt="2020-08-04T18:49:34.767" v="2656" actId="20577"/>
        <pc:sldMkLst>
          <pc:docMk/>
          <pc:sldMk cId="3688940248" sldId="510"/>
        </pc:sldMkLst>
        <pc:spChg chg="mod">
          <ac:chgData name="Swenson, Jody" userId="f700768a-5749-4e0f-98d7-2b523cc7d418" providerId="ADAL" clId="{2A2AD196-63A1-4C78-A60C-88FAA4D4DBB3}" dt="2020-08-04T18:49:07.210" v="2625" actId="1076"/>
          <ac:spMkLst>
            <pc:docMk/>
            <pc:sldMk cId="3688940248" sldId="510"/>
            <ac:spMk id="2" creationId="{00000000-0000-0000-0000-000000000000}"/>
          </ac:spMkLst>
        </pc:spChg>
        <pc:spChg chg="mod">
          <ac:chgData name="Swenson, Jody" userId="f700768a-5749-4e0f-98d7-2b523cc7d418" providerId="ADAL" clId="{2A2AD196-63A1-4C78-A60C-88FAA4D4DBB3}" dt="2020-08-04T18:49:34.767" v="2656" actId="20577"/>
          <ac:spMkLst>
            <pc:docMk/>
            <pc:sldMk cId="3688940248" sldId="510"/>
            <ac:spMk id="11" creationId="{00000000-0000-0000-0000-000000000000}"/>
          </ac:spMkLst>
        </pc:spChg>
      </pc:sldChg>
      <pc:sldChg chg="modSp">
        <pc:chgData name="Swenson, Jody" userId="f700768a-5749-4e0f-98d7-2b523cc7d418" providerId="ADAL" clId="{2A2AD196-63A1-4C78-A60C-88FAA4D4DBB3}" dt="2020-08-04T17:48:52.500" v="1053" actId="1036"/>
        <pc:sldMkLst>
          <pc:docMk/>
          <pc:sldMk cId="2319749876" sldId="512"/>
        </pc:sldMkLst>
        <pc:spChg chg="mod">
          <ac:chgData name="Swenson, Jody" userId="f700768a-5749-4e0f-98d7-2b523cc7d418" providerId="ADAL" clId="{2A2AD196-63A1-4C78-A60C-88FAA4D4DBB3}" dt="2020-08-04T17:47:58.513" v="1030"/>
          <ac:spMkLst>
            <pc:docMk/>
            <pc:sldMk cId="2319749876" sldId="512"/>
            <ac:spMk id="2" creationId="{00000000-0000-0000-0000-000000000000}"/>
          </ac:spMkLst>
        </pc:spChg>
        <pc:spChg chg="mod">
          <ac:chgData name="Swenson, Jody" userId="f700768a-5749-4e0f-98d7-2b523cc7d418" providerId="ADAL" clId="{2A2AD196-63A1-4C78-A60C-88FAA4D4DBB3}" dt="2020-08-04T17:48:52.500" v="1053" actId="1036"/>
          <ac:spMkLst>
            <pc:docMk/>
            <pc:sldMk cId="2319749876" sldId="512"/>
            <ac:spMk id="5" creationId="{00000000-0000-0000-0000-000000000000}"/>
          </ac:spMkLst>
        </pc:spChg>
        <pc:picChg chg="mod">
          <ac:chgData name="Swenson, Jody" userId="f700768a-5749-4e0f-98d7-2b523cc7d418" providerId="ADAL" clId="{2A2AD196-63A1-4C78-A60C-88FAA4D4DBB3}" dt="2020-08-04T17:48:52.500" v="1053" actId="1036"/>
          <ac:picMkLst>
            <pc:docMk/>
            <pc:sldMk cId="2319749876" sldId="512"/>
            <ac:picMk id="71" creationId="{00000000-0000-0000-0000-000000000000}"/>
          </ac:picMkLst>
        </pc:picChg>
        <pc:picChg chg="mod">
          <ac:chgData name="Swenson, Jody" userId="f700768a-5749-4e0f-98d7-2b523cc7d418" providerId="ADAL" clId="{2A2AD196-63A1-4C78-A60C-88FAA4D4DBB3}" dt="2020-08-04T17:48:52.500" v="1053" actId="1036"/>
          <ac:picMkLst>
            <pc:docMk/>
            <pc:sldMk cId="2319749876" sldId="512"/>
            <ac:picMk id="72" creationId="{00000000-0000-0000-0000-000000000000}"/>
          </ac:picMkLst>
        </pc:picChg>
      </pc:sldChg>
      <pc:sldChg chg="modSp">
        <pc:chgData name="Swenson, Jody" userId="f700768a-5749-4e0f-98d7-2b523cc7d418" providerId="ADAL" clId="{2A2AD196-63A1-4C78-A60C-88FAA4D4DBB3}" dt="2020-08-04T21:03:28.495" v="2815" actId="20577"/>
        <pc:sldMkLst>
          <pc:docMk/>
          <pc:sldMk cId="2910834666" sldId="513"/>
        </pc:sldMkLst>
        <pc:spChg chg="mod">
          <ac:chgData name="Swenson, Jody" userId="f700768a-5749-4e0f-98d7-2b523cc7d418" providerId="ADAL" clId="{2A2AD196-63A1-4C78-A60C-88FAA4D4DBB3}" dt="2020-08-04T17:47:58.513" v="1030"/>
          <ac:spMkLst>
            <pc:docMk/>
            <pc:sldMk cId="2910834666" sldId="513"/>
            <ac:spMk id="2" creationId="{00000000-0000-0000-0000-000000000000}"/>
          </ac:spMkLst>
        </pc:spChg>
        <pc:spChg chg="mod">
          <ac:chgData name="Swenson, Jody" userId="f700768a-5749-4e0f-98d7-2b523cc7d418" providerId="ADAL" clId="{2A2AD196-63A1-4C78-A60C-88FAA4D4DBB3}" dt="2020-08-04T21:03:28.495" v="2815" actId="20577"/>
          <ac:spMkLst>
            <pc:docMk/>
            <pc:sldMk cId="2910834666" sldId="513"/>
            <ac:spMk id="5" creationId="{00000000-0000-0000-0000-000000000000}"/>
          </ac:spMkLst>
        </pc:spChg>
        <pc:picChg chg="mod">
          <ac:chgData name="Swenson, Jody" userId="f700768a-5749-4e0f-98d7-2b523cc7d418" providerId="ADAL" clId="{2A2AD196-63A1-4C78-A60C-88FAA4D4DBB3}" dt="2020-08-04T19:33:20.430" v="2749" actId="14100"/>
          <ac:picMkLst>
            <pc:docMk/>
            <pc:sldMk cId="2910834666" sldId="513"/>
            <ac:picMk id="4" creationId="{00000000-0000-0000-0000-000000000000}"/>
          </ac:picMkLst>
        </pc:picChg>
      </pc:sldChg>
      <pc:sldChg chg="modSp modAnim">
        <pc:chgData name="Swenson, Jody" userId="f700768a-5749-4e0f-98d7-2b523cc7d418" providerId="ADAL" clId="{2A2AD196-63A1-4C78-A60C-88FAA4D4DBB3}" dt="2020-08-04T19:32:45.590" v="2743"/>
        <pc:sldMkLst>
          <pc:docMk/>
          <pc:sldMk cId="2529279764" sldId="514"/>
        </pc:sldMkLst>
        <pc:spChg chg="mod">
          <ac:chgData name="Swenson, Jody" userId="f700768a-5749-4e0f-98d7-2b523cc7d418" providerId="ADAL" clId="{2A2AD196-63A1-4C78-A60C-88FAA4D4DBB3}" dt="2020-08-04T17:47:58.513" v="1030"/>
          <ac:spMkLst>
            <pc:docMk/>
            <pc:sldMk cId="2529279764" sldId="514"/>
            <ac:spMk id="2" creationId="{00000000-0000-0000-0000-000000000000}"/>
          </ac:spMkLst>
        </pc:spChg>
        <pc:spChg chg="mod">
          <ac:chgData name="Swenson, Jody" userId="f700768a-5749-4e0f-98d7-2b523cc7d418" providerId="ADAL" clId="{2A2AD196-63A1-4C78-A60C-88FAA4D4DBB3}" dt="2020-08-04T19:32:23.213" v="2714" actId="14100"/>
          <ac:spMkLst>
            <pc:docMk/>
            <pc:sldMk cId="2529279764" sldId="514"/>
            <ac:spMk id="5" creationId="{00000000-0000-0000-0000-000000000000}"/>
          </ac:spMkLst>
        </pc:spChg>
        <pc:picChg chg="mod">
          <ac:chgData name="Swenson, Jody" userId="f700768a-5749-4e0f-98d7-2b523cc7d418" providerId="ADAL" clId="{2A2AD196-63A1-4C78-A60C-88FAA4D4DBB3}" dt="2020-08-04T19:32:31.929" v="2742" actId="1038"/>
          <ac:picMkLst>
            <pc:docMk/>
            <pc:sldMk cId="2529279764" sldId="514"/>
            <ac:picMk id="3" creationId="{00000000-0000-0000-0000-000000000000}"/>
          </ac:picMkLst>
        </pc:picChg>
        <pc:picChg chg="mod">
          <ac:chgData name="Swenson, Jody" userId="f700768a-5749-4e0f-98d7-2b523cc7d418" providerId="ADAL" clId="{2A2AD196-63A1-4C78-A60C-88FAA4D4DBB3}" dt="2020-08-04T17:47:58.513" v="1030"/>
          <ac:picMkLst>
            <pc:docMk/>
            <pc:sldMk cId="2529279764" sldId="514"/>
            <ac:picMk id="6" creationId="{00000000-0000-0000-0000-000000000000}"/>
          </ac:picMkLst>
        </pc:picChg>
      </pc:sldChg>
      <pc:sldChg chg="modSp">
        <pc:chgData name="Swenson, Jody" userId="f700768a-5749-4e0f-98d7-2b523cc7d418" providerId="ADAL" clId="{2A2AD196-63A1-4C78-A60C-88FAA4D4DBB3}" dt="2020-08-11T00:40:05.996" v="2905" actId="1035"/>
        <pc:sldMkLst>
          <pc:docMk/>
          <pc:sldMk cId="2890750173" sldId="515"/>
        </pc:sldMkLst>
        <pc:spChg chg="mod">
          <ac:chgData name="Swenson, Jody" userId="f700768a-5749-4e0f-98d7-2b523cc7d418" providerId="ADAL" clId="{2A2AD196-63A1-4C78-A60C-88FAA4D4DBB3}" dt="2020-08-11T00:40:05.996" v="2905" actId="1035"/>
          <ac:spMkLst>
            <pc:docMk/>
            <pc:sldMk cId="2890750173" sldId="515"/>
            <ac:spMk id="2" creationId="{00000000-0000-0000-0000-000000000000}"/>
          </ac:spMkLst>
        </pc:spChg>
        <pc:spChg chg="mod">
          <ac:chgData name="Swenson, Jody" userId="f700768a-5749-4e0f-98d7-2b523cc7d418" providerId="ADAL" clId="{2A2AD196-63A1-4C78-A60C-88FAA4D4DBB3}" dt="2020-08-04T19:33:32.492" v="2751" actId="14100"/>
          <ac:spMkLst>
            <pc:docMk/>
            <pc:sldMk cId="2890750173" sldId="515"/>
            <ac:spMk id="5" creationId="{00000000-0000-0000-0000-000000000000}"/>
          </ac:spMkLst>
        </pc:spChg>
        <pc:spChg chg="mod">
          <ac:chgData name="Swenson, Jody" userId="f700768a-5749-4e0f-98d7-2b523cc7d418" providerId="ADAL" clId="{2A2AD196-63A1-4C78-A60C-88FAA4D4DBB3}" dt="2020-08-04T17:47:58.513" v="1030"/>
          <ac:spMkLst>
            <pc:docMk/>
            <pc:sldMk cId="2890750173" sldId="515"/>
            <ac:spMk id="7" creationId="{00000000-0000-0000-0000-000000000000}"/>
          </ac:spMkLst>
        </pc:spChg>
        <pc:picChg chg="mod">
          <ac:chgData name="Swenson, Jody" userId="f700768a-5749-4e0f-98d7-2b523cc7d418" providerId="ADAL" clId="{2A2AD196-63A1-4C78-A60C-88FAA4D4DBB3}" dt="2020-08-04T19:33:33.978" v="2752" actId="1076"/>
          <ac:picMkLst>
            <pc:docMk/>
            <pc:sldMk cId="2890750173" sldId="515"/>
            <ac:picMk id="4" creationId="{00000000-0000-0000-0000-000000000000}"/>
          </ac:picMkLst>
        </pc:picChg>
        <pc:picChg chg="mod">
          <ac:chgData name="Swenson, Jody" userId="f700768a-5749-4e0f-98d7-2b523cc7d418" providerId="ADAL" clId="{2A2AD196-63A1-4C78-A60C-88FAA4D4DBB3}" dt="2020-08-04T17:47:58.513" v="1030"/>
          <ac:picMkLst>
            <pc:docMk/>
            <pc:sldMk cId="2890750173" sldId="515"/>
            <ac:picMk id="6" creationId="{00000000-0000-0000-0000-000000000000}"/>
          </ac:picMkLst>
        </pc:picChg>
      </pc:sldChg>
      <pc:sldChg chg="modSp">
        <pc:chgData name="Swenson, Jody" userId="f700768a-5749-4e0f-98d7-2b523cc7d418" providerId="ADAL" clId="{2A2AD196-63A1-4C78-A60C-88FAA4D4DBB3}" dt="2020-08-11T00:31:50.826" v="2904" actId="20577"/>
        <pc:sldMkLst>
          <pc:docMk/>
          <pc:sldMk cId="3137422280" sldId="516"/>
        </pc:sldMkLst>
        <pc:spChg chg="mod">
          <ac:chgData name="Swenson, Jody" userId="f700768a-5749-4e0f-98d7-2b523cc7d418" providerId="ADAL" clId="{2A2AD196-63A1-4C78-A60C-88FAA4D4DBB3}" dt="2020-08-04T17:56:42.532" v="1397" actId="255"/>
          <ac:spMkLst>
            <pc:docMk/>
            <pc:sldMk cId="3137422280" sldId="516"/>
            <ac:spMk id="2" creationId="{00000000-0000-0000-0000-000000000000}"/>
          </ac:spMkLst>
        </pc:spChg>
        <pc:spChg chg="mod">
          <ac:chgData name="Swenson, Jody" userId="f700768a-5749-4e0f-98d7-2b523cc7d418" providerId="ADAL" clId="{2A2AD196-63A1-4C78-A60C-88FAA4D4DBB3}" dt="2020-08-11T00:31:50.826" v="2904" actId="20577"/>
          <ac:spMkLst>
            <pc:docMk/>
            <pc:sldMk cId="3137422280" sldId="516"/>
            <ac:spMk id="5"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9"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11"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1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5"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6"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7"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8"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29"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30"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31"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32"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3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5"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6"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7"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8"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49"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50"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51"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52"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5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0"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1"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2"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3"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4"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5"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6"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7" creationId="{00000000-0000-0000-0000-000000000000}"/>
          </ac:spMkLst>
        </pc:spChg>
        <pc:spChg chg="mod">
          <ac:chgData name="Swenson, Jody" userId="f700768a-5749-4e0f-98d7-2b523cc7d418" providerId="ADAL" clId="{2A2AD196-63A1-4C78-A60C-88FAA4D4DBB3}" dt="2020-08-04T17:47:58.513" v="1030"/>
          <ac:spMkLst>
            <pc:docMk/>
            <pc:sldMk cId="3137422280" sldId="516"/>
            <ac:spMk id="69" creationId="{00000000-0000-0000-0000-000000000000}"/>
          </ac:spMkLst>
        </pc:spChg>
        <pc:grpChg chg="mod">
          <ac:chgData name="Swenson, Jody" userId="f700768a-5749-4e0f-98d7-2b523cc7d418" providerId="ADAL" clId="{2A2AD196-63A1-4C78-A60C-88FAA4D4DBB3}" dt="2020-08-04T17:56:36.981" v="1396" actId="1036"/>
          <ac:grpSpMkLst>
            <pc:docMk/>
            <pc:sldMk cId="3137422280" sldId="516"/>
            <ac:grpSpMk id="70" creationId="{00000000-0000-0000-0000-000000000000}"/>
          </ac:grpSpMkLst>
        </pc:grpChg>
      </pc:sldChg>
      <pc:sldChg chg="modSp modAnim">
        <pc:chgData name="Swenson, Jody" userId="f700768a-5749-4e0f-98d7-2b523cc7d418" providerId="ADAL" clId="{2A2AD196-63A1-4C78-A60C-88FAA4D4DBB3}" dt="2020-08-04T17:58:35.042" v="1523"/>
        <pc:sldMkLst>
          <pc:docMk/>
          <pc:sldMk cId="4123771904" sldId="517"/>
        </pc:sldMkLst>
        <pc:spChg chg="mod">
          <ac:chgData name="Swenson, Jody" userId="f700768a-5749-4e0f-98d7-2b523cc7d418" providerId="ADAL" clId="{2A2AD196-63A1-4C78-A60C-88FAA4D4DBB3}" dt="2020-08-04T17:56:51.129" v="1398" actId="255"/>
          <ac:spMkLst>
            <pc:docMk/>
            <pc:sldMk cId="4123771904" sldId="517"/>
            <ac:spMk id="2" creationId="{00000000-0000-0000-0000-000000000000}"/>
          </ac:spMkLst>
        </pc:spChg>
        <pc:spChg chg="mod">
          <ac:chgData name="Swenson, Jody" userId="f700768a-5749-4e0f-98d7-2b523cc7d418" providerId="ADAL" clId="{2A2AD196-63A1-4C78-A60C-88FAA4D4DBB3}" dt="2020-08-04T17:58:16.626" v="1521" actId="20577"/>
          <ac:spMkLst>
            <pc:docMk/>
            <pc:sldMk cId="4123771904" sldId="517"/>
            <ac:spMk id="5" creationId="{00000000-0000-0000-0000-000000000000}"/>
          </ac:spMkLst>
        </pc:spChg>
        <pc:picChg chg="mod">
          <ac:chgData name="Swenson, Jody" userId="f700768a-5749-4e0f-98d7-2b523cc7d418" providerId="ADAL" clId="{2A2AD196-63A1-4C78-A60C-88FAA4D4DBB3}" dt="2020-08-04T17:47:58.513" v="1030"/>
          <ac:picMkLst>
            <pc:docMk/>
            <pc:sldMk cId="4123771904" sldId="517"/>
            <ac:picMk id="7" creationId="{45DEF924-5005-4C96-A2DF-77412CAC7F73}"/>
          </ac:picMkLst>
        </pc:picChg>
      </pc:sldChg>
      <pc:sldChg chg="modSp modAnim">
        <pc:chgData name="Swenson, Jody" userId="f700768a-5749-4e0f-98d7-2b523cc7d418" providerId="ADAL" clId="{2A2AD196-63A1-4C78-A60C-88FAA4D4DBB3}" dt="2020-08-04T18:00:47.810" v="1647"/>
        <pc:sldMkLst>
          <pc:docMk/>
          <pc:sldMk cId="710665783" sldId="519"/>
        </pc:sldMkLst>
        <pc:spChg chg="mod">
          <ac:chgData name="Swenson, Jody" userId="f700768a-5749-4e0f-98d7-2b523cc7d418" providerId="ADAL" clId="{2A2AD196-63A1-4C78-A60C-88FAA4D4DBB3}" dt="2020-08-04T17:58:46.033" v="1524" actId="255"/>
          <ac:spMkLst>
            <pc:docMk/>
            <pc:sldMk cId="710665783" sldId="519"/>
            <ac:spMk id="2" creationId="{00000000-0000-0000-0000-000000000000}"/>
          </ac:spMkLst>
        </pc:spChg>
        <pc:spChg chg="mod">
          <ac:chgData name="Swenson, Jody" userId="f700768a-5749-4e0f-98d7-2b523cc7d418" providerId="ADAL" clId="{2A2AD196-63A1-4C78-A60C-88FAA4D4DBB3}" dt="2020-08-04T17:58:55.520" v="1526" actId="14100"/>
          <ac:spMkLst>
            <pc:docMk/>
            <pc:sldMk cId="710665783" sldId="519"/>
            <ac:spMk id="4" creationId="{00000000-0000-0000-0000-000000000000}"/>
          </ac:spMkLst>
        </pc:spChg>
        <pc:picChg chg="mod">
          <ac:chgData name="Swenson, Jody" userId="f700768a-5749-4e0f-98d7-2b523cc7d418" providerId="ADAL" clId="{2A2AD196-63A1-4C78-A60C-88FAA4D4DBB3}" dt="2020-08-04T17:59:55.203" v="1570" actId="1038"/>
          <ac:picMkLst>
            <pc:docMk/>
            <pc:sldMk cId="710665783" sldId="519"/>
            <ac:picMk id="5" creationId="{00000000-0000-0000-0000-000000000000}"/>
          </ac:picMkLst>
        </pc:picChg>
        <pc:picChg chg="mod">
          <ac:chgData name="Swenson, Jody" userId="f700768a-5749-4e0f-98d7-2b523cc7d418" providerId="ADAL" clId="{2A2AD196-63A1-4C78-A60C-88FAA4D4DBB3}" dt="2020-08-04T18:00:13.259" v="1646" actId="1037"/>
          <ac:picMkLst>
            <pc:docMk/>
            <pc:sldMk cId="710665783" sldId="519"/>
            <ac:picMk id="6" creationId="{00000000-0000-0000-0000-000000000000}"/>
          </ac:picMkLst>
        </pc:picChg>
      </pc:sldChg>
      <pc:sldChg chg="addSp delSp modSp modAnim">
        <pc:chgData name="Swenson, Jody" userId="f700768a-5749-4e0f-98d7-2b523cc7d418" providerId="ADAL" clId="{2A2AD196-63A1-4C78-A60C-88FAA4D4DBB3}" dt="2020-08-04T22:05:23.194" v="2902" actId="14100"/>
        <pc:sldMkLst>
          <pc:docMk/>
          <pc:sldMk cId="1083515937" sldId="521"/>
        </pc:sldMkLst>
        <pc:spChg chg="mod">
          <ac:chgData name="Swenson, Jody" userId="f700768a-5749-4e0f-98d7-2b523cc7d418" providerId="ADAL" clId="{2A2AD196-63A1-4C78-A60C-88FAA4D4DBB3}" dt="2020-08-04T18:52:18.682" v="2685" actId="1076"/>
          <ac:spMkLst>
            <pc:docMk/>
            <pc:sldMk cId="1083515937" sldId="521"/>
            <ac:spMk id="2" creationId="{00000000-0000-0000-0000-000000000000}"/>
          </ac:spMkLst>
        </pc:spChg>
        <pc:spChg chg="del mod">
          <ac:chgData name="Swenson, Jody" userId="f700768a-5749-4e0f-98d7-2b523cc7d418" providerId="ADAL" clId="{2A2AD196-63A1-4C78-A60C-88FAA4D4DBB3}" dt="2020-08-04T22:04:27.236" v="2893" actId="478"/>
          <ac:spMkLst>
            <pc:docMk/>
            <pc:sldMk cId="1083515937" sldId="521"/>
            <ac:spMk id="3" creationId="{00000000-0000-0000-0000-000000000000}"/>
          </ac:spMkLst>
        </pc:spChg>
        <pc:spChg chg="mod">
          <ac:chgData name="Swenson, Jody" userId="f700768a-5749-4e0f-98d7-2b523cc7d418" providerId="ADAL" clId="{2A2AD196-63A1-4C78-A60C-88FAA4D4DBB3}" dt="2020-08-04T22:03:48.376" v="2887" actId="20577"/>
          <ac:spMkLst>
            <pc:docMk/>
            <pc:sldMk cId="1083515937" sldId="521"/>
            <ac:spMk id="11" creationId="{00000000-0000-0000-0000-000000000000}"/>
          </ac:spMkLst>
        </pc:spChg>
        <pc:picChg chg="del mod">
          <ac:chgData name="Swenson, Jody" userId="f700768a-5749-4e0f-98d7-2b523cc7d418" providerId="ADAL" clId="{2A2AD196-63A1-4C78-A60C-88FAA4D4DBB3}" dt="2020-08-04T22:05:06.037" v="2894" actId="478"/>
          <ac:picMkLst>
            <pc:docMk/>
            <pc:sldMk cId="1083515937" sldId="521"/>
            <ac:picMk id="4" creationId="{00000000-0000-0000-0000-000000000000}"/>
          </ac:picMkLst>
        </pc:picChg>
        <pc:picChg chg="mod">
          <ac:chgData name="Swenson, Jody" userId="f700768a-5749-4e0f-98d7-2b523cc7d418" providerId="ADAL" clId="{2A2AD196-63A1-4C78-A60C-88FAA4D4DBB3}" dt="2020-08-04T18:51:06.041" v="2682" actId="1076"/>
          <ac:picMkLst>
            <pc:docMk/>
            <pc:sldMk cId="1083515937" sldId="521"/>
            <ac:picMk id="5" creationId="{00000000-0000-0000-0000-000000000000}"/>
          </ac:picMkLst>
        </pc:picChg>
        <pc:picChg chg="add mod">
          <ac:chgData name="Swenson, Jody" userId="f700768a-5749-4e0f-98d7-2b523cc7d418" providerId="ADAL" clId="{2A2AD196-63A1-4C78-A60C-88FAA4D4DBB3}" dt="2020-08-04T22:05:23.194" v="2902" actId="14100"/>
          <ac:picMkLst>
            <pc:docMk/>
            <pc:sldMk cId="1083515937" sldId="521"/>
            <ac:picMk id="6" creationId="{9A076859-9850-45FF-97B1-3D1202E2DC11}"/>
          </ac:picMkLst>
        </pc:picChg>
      </pc:sldChg>
      <pc:sldChg chg="addSp delSp modSp modAnim">
        <pc:chgData name="Swenson, Jody" userId="f700768a-5749-4e0f-98d7-2b523cc7d418" providerId="ADAL" clId="{2A2AD196-63A1-4C78-A60C-88FAA4D4DBB3}" dt="2020-08-04T19:31:42.711" v="2712" actId="12"/>
        <pc:sldMkLst>
          <pc:docMk/>
          <pc:sldMk cId="3069211037" sldId="522"/>
        </pc:sldMkLst>
        <pc:spChg chg="mod">
          <ac:chgData name="Swenson, Jody" userId="f700768a-5749-4e0f-98d7-2b523cc7d418" providerId="ADAL" clId="{2A2AD196-63A1-4C78-A60C-88FAA4D4DBB3}" dt="2020-08-04T17:47:58.513" v="1030"/>
          <ac:spMkLst>
            <pc:docMk/>
            <pc:sldMk cId="3069211037" sldId="522"/>
            <ac:spMk id="2" creationId="{00000000-0000-0000-0000-000000000000}"/>
          </ac:spMkLst>
        </pc:spChg>
        <pc:spChg chg="mod">
          <ac:chgData name="Swenson, Jody" userId="f700768a-5749-4e0f-98d7-2b523cc7d418" providerId="ADAL" clId="{2A2AD196-63A1-4C78-A60C-88FAA4D4DBB3}" dt="2020-08-04T17:47:58.513" v="1030"/>
          <ac:spMkLst>
            <pc:docMk/>
            <pc:sldMk cId="3069211037" sldId="522"/>
            <ac:spMk id="3" creationId="{00000000-0000-0000-0000-000000000000}"/>
          </ac:spMkLst>
        </pc:spChg>
        <pc:spChg chg="mod">
          <ac:chgData name="Swenson, Jody" userId="f700768a-5749-4e0f-98d7-2b523cc7d418" providerId="ADAL" clId="{2A2AD196-63A1-4C78-A60C-88FAA4D4DBB3}" dt="2020-08-04T19:31:42.711" v="2712" actId="12"/>
          <ac:spMkLst>
            <pc:docMk/>
            <pc:sldMk cId="3069211037" sldId="522"/>
            <ac:spMk id="11" creationId="{00000000-0000-0000-0000-000000000000}"/>
          </ac:spMkLst>
        </pc:spChg>
        <pc:picChg chg="del mod">
          <ac:chgData name="Swenson, Jody" userId="f700768a-5749-4e0f-98d7-2b523cc7d418" providerId="ADAL" clId="{2A2AD196-63A1-4C78-A60C-88FAA4D4DBB3}" dt="2020-08-04T19:30:55.834" v="2702" actId="478"/>
          <ac:picMkLst>
            <pc:docMk/>
            <pc:sldMk cId="3069211037" sldId="522"/>
            <ac:picMk id="5" creationId="{00000000-0000-0000-0000-000000000000}"/>
          </ac:picMkLst>
        </pc:picChg>
        <pc:picChg chg="add del mod">
          <ac:chgData name="Swenson, Jody" userId="f700768a-5749-4e0f-98d7-2b523cc7d418" providerId="ADAL" clId="{2A2AD196-63A1-4C78-A60C-88FAA4D4DBB3}" dt="2020-08-04T19:31:14.938" v="2703" actId="478"/>
          <ac:picMkLst>
            <pc:docMk/>
            <pc:sldMk cId="3069211037" sldId="522"/>
            <ac:picMk id="6" creationId="{18D5C7CC-189B-4C1B-A7AA-EB51FD56EBD4}"/>
          </ac:picMkLst>
        </pc:picChg>
        <pc:picChg chg="mod">
          <ac:chgData name="Swenson, Jody" userId="f700768a-5749-4e0f-98d7-2b523cc7d418" providerId="ADAL" clId="{2A2AD196-63A1-4C78-A60C-88FAA4D4DBB3}" dt="2020-08-04T19:28:42.826" v="2694" actId="1076"/>
          <ac:picMkLst>
            <pc:docMk/>
            <pc:sldMk cId="3069211037" sldId="522"/>
            <ac:picMk id="7" creationId="{00000000-0000-0000-0000-000000000000}"/>
          </ac:picMkLst>
        </pc:picChg>
        <pc:picChg chg="add mod">
          <ac:chgData name="Swenson, Jody" userId="f700768a-5749-4e0f-98d7-2b523cc7d418" providerId="ADAL" clId="{2A2AD196-63A1-4C78-A60C-88FAA4D4DBB3}" dt="2020-08-04T19:31:36.666" v="2711" actId="1036"/>
          <ac:picMkLst>
            <pc:docMk/>
            <pc:sldMk cId="3069211037" sldId="522"/>
            <ac:picMk id="9" creationId="{4808981A-76AE-4A51-BE9C-E9AF12427A50}"/>
          </ac:picMkLst>
        </pc:picChg>
      </pc:sldChg>
      <pc:sldChg chg="modSp">
        <pc:chgData name="Swenson, Jody" userId="f700768a-5749-4e0f-98d7-2b523cc7d418" providerId="ADAL" clId="{2A2AD196-63A1-4C78-A60C-88FAA4D4DBB3}" dt="2020-08-04T19:33:55.314" v="2766" actId="1035"/>
        <pc:sldMkLst>
          <pc:docMk/>
          <pc:sldMk cId="222476720" sldId="523"/>
        </pc:sldMkLst>
        <pc:spChg chg="mod">
          <ac:chgData name="Swenson, Jody" userId="f700768a-5749-4e0f-98d7-2b523cc7d418" providerId="ADAL" clId="{2A2AD196-63A1-4C78-A60C-88FAA4D4DBB3}" dt="2020-08-04T17:47:58.513" v="1030"/>
          <ac:spMkLst>
            <pc:docMk/>
            <pc:sldMk cId="222476720" sldId="523"/>
            <ac:spMk id="2" creationId="{00000000-0000-0000-0000-000000000000}"/>
          </ac:spMkLst>
        </pc:spChg>
        <pc:spChg chg="mod">
          <ac:chgData name="Swenson, Jody" userId="f700768a-5749-4e0f-98d7-2b523cc7d418" providerId="ADAL" clId="{2A2AD196-63A1-4C78-A60C-88FAA4D4DBB3}" dt="2020-08-04T19:33:48.739" v="2754" actId="14100"/>
          <ac:spMkLst>
            <pc:docMk/>
            <pc:sldMk cId="222476720" sldId="523"/>
            <ac:spMk id="5" creationId="{00000000-0000-0000-0000-000000000000}"/>
          </ac:spMkLst>
        </pc:spChg>
        <pc:picChg chg="mod">
          <ac:chgData name="Swenson, Jody" userId="f700768a-5749-4e0f-98d7-2b523cc7d418" providerId="ADAL" clId="{2A2AD196-63A1-4C78-A60C-88FAA4D4DBB3}" dt="2020-08-04T19:33:55.314" v="2766" actId="1035"/>
          <ac:picMkLst>
            <pc:docMk/>
            <pc:sldMk cId="222476720" sldId="523"/>
            <ac:picMk id="6" creationId="{00000000-0000-0000-0000-000000000000}"/>
          </ac:picMkLst>
        </pc:picChg>
      </pc:sldChg>
      <pc:sldChg chg="modSp modAnim">
        <pc:chgData name="Swenson, Jody" userId="f700768a-5749-4e0f-98d7-2b523cc7d418" providerId="ADAL" clId="{2A2AD196-63A1-4C78-A60C-88FAA4D4DBB3}" dt="2020-08-04T21:06:34.049" v="2834"/>
        <pc:sldMkLst>
          <pc:docMk/>
          <pc:sldMk cId="1580994051" sldId="524"/>
        </pc:sldMkLst>
        <pc:spChg chg="mod">
          <ac:chgData name="Swenson, Jody" userId="f700768a-5749-4e0f-98d7-2b523cc7d418" providerId="ADAL" clId="{2A2AD196-63A1-4C78-A60C-88FAA4D4DBB3}" dt="2020-08-04T21:04:17.495" v="2818" actId="255"/>
          <ac:spMkLst>
            <pc:docMk/>
            <pc:sldMk cId="1580994051" sldId="524"/>
            <ac:spMk id="2" creationId="{00000000-0000-0000-0000-000000000000}"/>
          </ac:spMkLst>
        </pc:spChg>
        <pc:spChg chg="mod">
          <ac:chgData name="Swenson, Jody" userId="f700768a-5749-4e0f-98d7-2b523cc7d418" providerId="ADAL" clId="{2A2AD196-63A1-4C78-A60C-88FAA4D4DBB3}" dt="2020-08-04T21:05:14.560" v="2829" actId="6549"/>
          <ac:spMkLst>
            <pc:docMk/>
            <pc:sldMk cId="1580994051" sldId="524"/>
            <ac:spMk id="11" creationId="{00000000-0000-0000-0000-000000000000}"/>
          </ac:spMkLst>
        </pc:spChg>
      </pc:sldChg>
      <pc:sldChg chg="modSp modAnim">
        <pc:chgData name="Swenson, Jody" userId="f700768a-5749-4e0f-98d7-2b523cc7d418" providerId="ADAL" clId="{2A2AD196-63A1-4C78-A60C-88FAA4D4DBB3}" dt="2020-08-04T21:07:49.791" v="2842" actId="255"/>
        <pc:sldMkLst>
          <pc:docMk/>
          <pc:sldMk cId="1088940098" sldId="525"/>
        </pc:sldMkLst>
        <pc:spChg chg="mod">
          <ac:chgData name="Swenson, Jody" userId="f700768a-5749-4e0f-98d7-2b523cc7d418" providerId="ADAL" clId="{2A2AD196-63A1-4C78-A60C-88FAA4D4DBB3}" dt="2020-08-04T21:07:49.791" v="2842" actId="255"/>
          <ac:spMkLst>
            <pc:docMk/>
            <pc:sldMk cId="1088940098" sldId="525"/>
            <ac:spMk id="2" creationId="{00000000-0000-0000-0000-000000000000}"/>
          </ac:spMkLst>
        </pc:spChg>
        <pc:spChg chg="mod">
          <ac:chgData name="Swenson, Jody" userId="f700768a-5749-4e0f-98d7-2b523cc7d418" providerId="ADAL" clId="{2A2AD196-63A1-4C78-A60C-88FAA4D4DBB3}" dt="2020-08-04T21:06:55.291" v="2837" actId="14100"/>
          <ac:spMkLst>
            <pc:docMk/>
            <pc:sldMk cId="1088940098" sldId="525"/>
            <ac:spMk id="5" creationId="{00000000-0000-0000-0000-000000000000}"/>
          </ac:spMkLst>
        </pc:spChg>
      </pc:sldChg>
      <pc:sldChg chg="modSp">
        <pc:chgData name="Swenson, Jody" userId="f700768a-5749-4e0f-98d7-2b523cc7d418" providerId="ADAL" clId="{2A2AD196-63A1-4C78-A60C-88FAA4D4DBB3}" dt="2020-08-04T21:13:36.580" v="2870" actId="1076"/>
        <pc:sldMkLst>
          <pc:docMk/>
          <pc:sldMk cId="2014996890" sldId="526"/>
        </pc:sldMkLst>
        <pc:spChg chg="mod">
          <ac:chgData name="Swenson, Jody" userId="f700768a-5749-4e0f-98d7-2b523cc7d418" providerId="ADAL" clId="{2A2AD196-63A1-4C78-A60C-88FAA4D4DBB3}" dt="2020-08-04T17:47:58.513" v="1030"/>
          <ac:spMkLst>
            <pc:docMk/>
            <pc:sldMk cId="2014996890" sldId="526"/>
            <ac:spMk id="2" creationId="{00000000-0000-0000-0000-000000000000}"/>
          </ac:spMkLst>
        </pc:spChg>
        <pc:spChg chg="mod">
          <ac:chgData name="Swenson, Jody" userId="f700768a-5749-4e0f-98d7-2b523cc7d418" providerId="ADAL" clId="{2A2AD196-63A1-4C78-A60C-88FAA4D4DBB3}" dt="2020-08-04T21:13:36.580" v="2870" actId="1076"/>
          <ac:spMkLst>
            <pc:docMk/>
            <pc:sldMk cId="2014996890" sldId="526"/>
            <ac:spMk id="3" creationId="{00000000-0000-0000-0000-000000000000}"/>
          </ac:spMkLst>
        </pc:spChg>
        <pc:spChg chg="mod">
          <ac:chgData name="Swenson, Jody" userId="f700768a-5749-4e0f-98d7-2b523cc7d418" providerId="ADAL" clId="{2A2AD196-63A1-4C78-A60C-88FAA4D4DBB3}" dt="2020-08-04T21:13:29.396" v="2868" actId="20577"/>
          <ac:spMkLst>
            <pc:docMk/>
            <pc:sldMk cId="2014996890" sldId="526"/>
            <ac:spMk id="5" creationId="{00000000-0000-0000-0000-000000000000}"/>
          </ac:spMkLst>
        </pc:spChg>
        <pc:spChg chg="mod">
          <ac:chgData name="Swenson, Jody" userId="f700768a-5749-4e0f-98d7-2b523cc7d418" providerId="ADAL" clId="{2A2AD196-63A1-4C78-A60C-88FAA4D4DBB3}" dt="2020-08-04T17:47:58.513" v="1030"/>
          <ac:spMkLst>
            <pc:docMk/>
            <pc:sldMk cId="2014996890" sldId="526"/>
            <ac:spMk id="7" creationId="{00000000-0000-0000-0000-000000000000}"/>
          </ac:spMkLst>
        </pc:spChg>
        <pc:picChg chg="mod">
          <ac:chgData name="Swenson, Jody" userId="f700768a-5749-4e0f-98d7-2b523cc7d418" providerId="ADAL" clId="{2A2AD196-63A1-4C78-A60C-88FAA4D4DBB3}" dt="2020-08-04T21:13:34.096" v="2869" actId="1076"/>
          <ac:picMkLst>
            <pc:docMk/>
            <pc:sldMk cId="2014996890" sldId="526"/>
            <ac:picMk id="6" creationId="{00000000-0000-0000-0000-000000000000}"/>
          </ac:picMkLst>
        </pc:picChg>
      </pc:sldChg>
      <pc:sldChg chg="modSp">
        <pc:chgData name="Swenson, Jody" userId="f700768a-5749-4e0f-98d7-2b523cc7d418" providerId="ADAL" clId="{2A2AD196-63A1-4C78-A60C-88FAA4D4DBB3}" dt="2020-08-04T17:47:58.513" v="1030"/>
        <pc:sldMkLst>
          <pc:docMk/>
          <pc:sldMk cId="4091685294" sldId="527"/>
        </pc:sldMkLst>
        <pc:spChg chg="mod">
          <ac:chgData name="Swenson, Jody" userId="f700768a-5749-4e0f-98d7-2b523cc7d418" providerId="ADAL" clId="{2A2AD196-63A1-4C78-A60C-88FAA4D4DBB3}" dt="2020-08-04T17:47:58.513" v="1030"/>
          <ac:spMkLst>
            <pc:docMk/>
            <pc:sldMk cId="4091685294" sldId="527"/>
            <ac:spMk id="2" creationId="{00000000-0000-0000-0000-000000000000}"/>
          </ac:spMkLst>
        </pc:spChg>
        <pc:spChg chg="mod">
          <ac:chgData name="Swenson, Jody" userId="f700768a-5749-4e0f-98d7-2b523cc7d418" providerId="ADAL" clId="{2A2AD196-63A1-4C78-A60C-88FAA4D4DBB3}" dt="2020-08-04T17:47:58.513" v="1030"/>
          <ac:spMkLst>
            <pc:docMk/>
            <pc:sldMk cId="4091685294" sldId="527"/>
            <ac:spMk id="3" creationId="{00000000-0000-0000-0000-000000000000}"/>
          </ac:spMkLst>
        </pc:spChg>
        <pc:picChg chg="mod">
          <ac:chgData name="Swenson, Jody" userId="f700768a-5749-4e0f-98d7-2b523cc7d418" providerId="ADAL" clId="{2A2AD196-63A1-4C78-A60C-88FAA4D4DBB3}" dt="2020-08-04T17:47:58.513" v="1030"/>
          <ac:picMkLst>
            <pc:docMk/>
            <pc:sldMk cId="4091685294" sldId="527"/>
            <ac:picMk id="4" creationId="{00000000-0000-0000-0000-000000000000}"/>
          </ac:picMkLst>
        </pc:picChg>
      </pc:sldChg>
      <pc:sldChg chg="addSp modSp modAnim">
        <pc:chgData name="Swenson, Jody" userId="f700768a-5749-4e0f-98d7-2b523cc7d418" providerId="ADAL" clId="{2A2AD196-63A1-4C78-A60C-88FAA4D4DBB3}" dt="2020-08-04T20:58:45.313" v="2808"/>
        <pc:sldMkLst>
          <pc:docMk/>
          <pc:sldMk cId="3529758206" sldId="528"/>
        </pc:sldMkLst>
        <pc:spChg chg="mod">
          <ac:chgData name="Swenson, Jody" userId="f700768a-5749-4e0f-98d7-2b523cc7d418" providerId="ADAL" clId="{2A2AD196-63A1-4C78-A60C-88FAA4D4DBB3}" dt="2020-08-04T18:20:50.667" v="1786" actId="1035"/>
          <ac:spMkLst>
            <pc:docMk/>
            <pc:sldMk cId="3529758206" sldId="528"/>
            <ac:spMk id="2" creationId="{00000000-0000-0000-0000-000000000000}"/>
          </ac:spMkLst>
        </pc:spChg>
        <pc:spChg chg="mod">
          <ac:chgData name="Swenson, Jody" userId="f700768a-5749-4e0f-98d7-2b523cc7d418" providerId="ADAL" clId="{2A2AD196-63A1-4C78-A60C-88FAA4D4DBB3}" dt="2020-08-04T20:57:43.557" v="2806" actId="20577"/>
          <ac:spMkLst>
            <pc:docMk/>
            <pc:sldMk cId="3529758206" sldId="528"/>
            <ac:spMk id="4" creationId="{00000000-0000-0000-0000-000000000000}"/>
          </ac:spMkLst>
        </pc:spChg>
        <pc:picChg chg="add mod">
          <ac:chgData name="Swenson, Jody" userId="f700768a-5749-4e0f-98d7-2b523cc7d418" providerId="ADAL" clId="{2A2AD196-63A1-4C78-A60C-88FAA4D4DBB3}" dt="2020-08-04T18:21:00.347" v="1799" actId="1035"/>
          <ac:picMkLst>
            <pc:docMk/>
            <pc:sldMk cId="3529758206" sldId="528"/>
            <ac:picMk id="5" creationId="{AC5E9172-78B9-4804-AA62-6E6D71B72717}"/>
          </ac:picMkLst>
        </pc:picChg>
      </pc:sldChg>
      <pc:sldChg chg="addSp modSp modAnim">
        <pc:chgData name="Swenson, Jody" userId="f700768a-5749-4e0f-98d7-2b523cc7d418" providerId="ADAL" clId="{2A2AD196-63A1-4C78-A60C-88FAA4D4DBB3}" dt="2020-08-04T20:58:13.701" v="2807"/>
        <pc:sldMkLst>
          <pc:docMk/>
          <pc:sldMk cId="5519354" sldId="529"/>
        </pc:sldMkLst>
        <pc:spChg chg="mod">
          <ac:chgData name="Swenson, Jody" userId="f700768a-5749-4e0f-98d7-2b523cc7d418" providerId="ADAL" clId="{2A2AD196-63A1-4C78-A60C-88FAA4D4DBB3}" dt="2020-08-04T17:47:58.513" v="1030"/>
          <ac:spMkLst>
            <pc:docMk/>
            <pc:sldMk cId="5519354" sldId="529"/>
            <ac:spMk id="2" creationId="{00000000-0000-0000-0000-000000000000}"/>
          </ac:spMkLst>
        </pc:spChg>
        <pc:spChg chg="mod">
          <ac:chgData name="Swenson, Jody" userId="f700768a-5749-4e0f-98d7-2b523cc7d418" providerId="ADAL" clId="{2A2AD196-63A1-4C78-A60C-88FAA4D4DBB3}" dt="2020-08-04T20:57:16.701" v="2805" actId="20577"/>
          <ac:spMkLst>
            <pc:docMk/>
            <pc:sldMk cId="5519354" sldId="529"/>
            <ac:spMk id="5" creationId="{00000000-0000-0000-0000-000000000000}"/>
          </ac:spMkLst>
        </pc:spChg>
        <pc:picChg chg="add mod">
          <ac:chgData name="Swenson, Jody" userId="f700768a-5749-4e0f-98d7-2b523cc7d418" providerId="ADAL" clId="{2A2AD196-63A1-4C78-A60C-88FAA4D4DBB3}" dt="2020-08-04T20:56:28.284" v="2798" actId="1036"/>
          <ac:picMkLst>
            <pc:docMk/>
            <pc:sldMk cId="5519354" sldId="529"/>
            <ac:picMk id="4" creationId="{0BD0B4A4-3C71-450A-8E78-85628C68BC42}"/>
          </ac:picMkLst>
        </pc:picChg>
      </pc:sldChg>
      <pc:sldChg chg="modSp">
        <pc:chgData name="Swenson, Jody" userId="f700768a-5749-4e0f-98d7-2b523cc7d418" providerId="ADAL" clId="{2A2AD196-63A1-4C78-A60C-88FAA4D4DBB3}" dt="2020-08-04T19:32:55.799" v="2745" actId="14100"/>
        <pc:sldMkLst>
          <pc:docMk/>
          <pc:sldMk cId="3179896869" sldId="530"/>
        </pc:sldMkLst>
        <pc:spChg chg="mod">
          <ac:chgData name="Swenson, Jody" userId="f700768a-5749-4e0f-98d7-2b523cc7d418" providerId="ADAL" clId="{2A2AD196-63A1-4C78-A60C-88FAA4D4DBB3}" dt="2020-08-04T17:47:58.513" v="1030"/>
          <ac:spMkLst>
            <pc:docMk/>
            <pc:sldMk cId="3179896869" sldId="530"/>
            <ac:spMk id="2" creationId="{00000000-0000-0000-0000-000000000000}"/>
          </ac:spMkLst>
        </pc:spChg>
        <pc:spChg chg="mod">
          <ac:chgData name="Swenson, Jody" userId="f700768a-5749-4e0f-98d7-2b523cc7d418" providerId="ADAL" clId="{2A2AD196-63A1-4C78-A60C-88FAA4D4DBB3}" dt="2020-08-04T19:32:55.799" v="2745" actId="14100"/>
          <ac:spMkLst>
            <pc:docMk/>
            <pc:sldMk cId="3179896869" sldId="530"/>
            <ac:spMk id="5" creationId="{00000000-0000-0000-0000-000000000000}"/>
          </ac:spMkLst>
        </pc:spChg>
      </pc:sldChg>
      <pc:sldChg chg="modSp modAnim">
        <pc:chgData name="Swenson, Jody" userId="f700768a-5749-4e0f-98d7-2b523cc7d418" providerId="ADAL" clId="{2A2AD196-63A1-4C78-A60C-88FAA4D4DBB3}" dt="2020-08-04T18:42:16.131" v="2306" actId="6549"/>
        <pc:sldMkLst>
          <pc:docMk/>
          <pc:sldMk cId="2098806012" sldId="531"/>
        </pc:sldMkLst>
        <pc:spChg chg="mod">
          <ac:chgData name="Swenson, Jody" userId="f700768a-5749-4e0f-98d7-2b523cc7d418" providerId="ADAL" clId="{2A2AD196-63A1-4C78-A60C-88FAA4D4DBB3}" dt="2020-08-04T18:40:59.916" v="2236" actId="2711"/>
          <ac:spMkLst>
            <pc:docMk/>
            <pc:sldMk cId="2098806012" sldId="531"/>
            <ac:spMk id="2" creationId="{00000000-0000-0000-0000-000000000000}"/>
          </ac:spMkLst>
        </pc:spChg>
        <pc:spChg chg="mod">
          <ac:chgData name="Swenson, Jody" userId="f700768a-5749-4e0f-98d7-2b523cc7d418" providerId="ADAL" clId="{2A2AD196-63A1-4C78-A60C-88FAA4D4DBB3}" dt="2020-08-04T18:42:16.131" v="2306" actId="6549"/>
          <ac:spMkLst>
            <pc:docMk/>
            <pc:sldMk cId="2098806012" sldId="531"/>
            <ac:spMk id="14" creationId="{00000000-0000-0000-0000-000000000000}"/>
          </ac:spMkLst>
        </pc:spChg>
        <pc:picChg chg="mod">
          <ac:chgData name="Swenson, Jody" userId="f700768a-5749-4e0f-98d7-2b523cc7d418" providerId="ADAL" clId="{2A2AD196-63A1-4C78-A60C-88FAA4D4DBB3}" dt="2020-08-04T18:40:48.515" v="2235" actId="1035"/>
          <ac:picMkLst>
            <pc:docMk/>
            <pc:sldMk cId="2098806012" sldId="531"/>
            <ac:picMk id="4" creationId="{00000000-0000-0000-0000-000000000000}"/>
          </ac:picMkLst>
        </pc:picChg>
      </pc:sldChg>
      <pc:sldChg chg="modSp">
        <pc:chgData name="Swenson, Jody" userId="f700768a-5749-4e0f-98d7-2b523cc7d418" providerId="ADAL" clId="{2A2AD196-63A1-4C78-A60C-88FAA4D4DBB3}" dt="2020-08-04T21:13:48.119" v="2871" actId="1076"/>
        <pc:sldMkLst>
          <pc:docMk/>
          <pc:sldMk cId="2388671888" sldId="532"/>
        </pc:sldMkLst>
        <pc:spChg chg="mod">
          <ac:chgData name="Swenson, Jody" userId="f700768a-5749-4e0f-98d7-2b523cc7d418" providerId="ADAL" clId="{2A2AD196-63A1-4C78-A60C-88FAA4D4DBB3}" dt="2020-08-04T21:13:48.119" v="2871" actId="1076"/>
          <ac:spMkLst>
            <pc:docMk/>
            <pc:sldMk cId="2388671888" sldId="532"/>
            <ac:spMk id="2" creationId="{00000000-0000-0000-0000-000000000000}"/>
          </ac:spMkLst>
        </pc:spChg>
        <pc:picChg chg="mod">
          <ac:chgData name="Swenson, Jody" userId="f700768a-5749-4e0f-98d7-2b523cc7d418" providerId="ADAL" clId="{2A2AD196-63A1-4C78-A60C-88FAA4D4DBB3}" dt="2020-08-04T21:13:17.697" v="2864" actId="1076"/>
          <ac:picMkLst>
            <pc:docMk/>
            <pc:sldMk cId="2388671888" sldId="532"/>
            <ac:picMk id="3" creationId="{00000000-0000-0000-0000-000000000000}"/>
          </ac:picMkLst>
        </pc:picChg>
        <pc:picChg chg="mod">
          <ac:chgData name="Swenson, Jody" userId="f700768a-5749-4e0f-98d7-2b523cc7d418" providerId="ADAL" clId="{2A2AD196-63A1-4C78-A60C-88FAA4D4DBB3}" dt="2020-08-04T21:13:15.963" v="2863" actId="1076"/>
          <ac:picMkLst>
            <pc:docMk/>
            <pc:sldMk cId="2388671888" sldId="532"/>
            <ac:picMk id="5" creationId="{00000000-0000-0000-0000-000000000000}"/>
          </ac:picMkLst>
        </pc:picChg>
      </pc:sldChg>
      <pc:sldChg chg="modSp ord">
        <pc:chgData name="Swenson, Jody" userId="f700768a-5749-4e0f-98d7-2b523cc7d418" providerId="ADAL" clId="{2A2AD196-63A1-4C78-A60C-88FAA4D4DBB3}" dt="2020-08-04T21:31:23.446" v="2878"/>
        <pc:sldMkLst>
          <pc:docMk/>
          <pc:sldMk cId="3028555785" sldId="533"/>
        </pc:sldMkLst>
        <pc:spChg chg="mod">
          <ac:chgData name="Swenson, Jody" userId="f700768a-5749-4e0f-98d7-2b523cc7d418" providerId="ADAL" clId="{2A2AD196-63A1-4C78-A60C-88FAA4D4DBB3}" dt="2020-08-04T17:47:58.513" v="1030"/>
          <ac:spMkLst>
            <pc:docMk/>
            <pc:sldMk cId="3028555785" sldId="533"/>
            <ac:spMk id="2" creationId="{00000000-0000-0000-0000-000000000000}"/>
          </ac:spMkLst>
        </pc:spChg>
        <pc:spChg chg="mod">
          <ac:chgData name="Swenson, Jody" userId="f700768a-5749-4e0f-98d7-2b523cc7d418" providerId="ADAL" clId="{2A2AD196-63A1-4C78-A60C-88FAA4D4DBB3}" dt="2020-08-04T21:08:05.777" v="2844" actId="14100"/>
          <ac:spMkLst>
            <pc:docMk/>
            <pc:sldMk cId="3028555785" sldId="533"/>
            <ac:spMk id="5" creationId="{00000000-0000-0000-0000-000000000000}"/>
          </ac:spMkLst>
        </pc:spChg>
      </pc:sldChg>
      <pc:sldChg chg="modSp modAnim">
        <pc:chgData name="Swenson, Jody" userId="f700768a-5749-4e0f-98d7-2b523cc7d418" providerId="ADAL" clId="{2A2AD196-63A1-4C78-A60C-88FAA4D4DBB3}" dt="2020-08-04T18:33:17.752" v="1935" actId="20577"/>
        <pc:sldMkLst>
          <pc:docMk/>
          <pc:sldMk cId="3000521814" sldId="534"/>
        </pc:sldMkLst>
        <pc:spChg chg="mod">
          <ac:chgData name="Swenson, Jody" userId="f700768a-5749-4e0f-98d7-2b523cc7d418" providerId="ADAL" clId="{2A2AD196-63A1-4C78-A60C-88FAA4D4DBB3}" dt="2020-08-04T17:47:58.513" v="1030"/>
          <ac:spMkLst>
            <pc:docMk/>
            <pc:sldMk cId="3000521814" sldId="534"/>
            <ac:spMk id="2" creationId="{00000000-0000-0000-0000-000000000000}"/>
          </ac:spMkLst>
        </pc:spChg>
        <pc:spChg chg="mod">
          <ac:chgData name="Swenson, Jody" userId="f700768a-5749-4e0f-98d7-2b523cc7d418" providerId="ADAL" clId="{2A2AD196-63A1-4C78-A60C-88FAA4D4DBB3}" dt="2020-08-04T18:33:17.752" v="1935" actId="20577"/>
          <ac:spMkLst>
            <pc:docMk/>
            <pc:sldMk cId="3000521814" sldId="534"/>
            <ac:spMk id="14" creationId="{00000000-0000-0000-0000-000000000000}"/>
          </ac:spMkLst>
        </pc:spChg>
        <pc:picChg chg="mod">
          <ac:chgData name="Swenson, Jody" userId="f700768a-5749-4e0f-98d7-2b523cc7d418" providerId="ADAL" clId="{2A2AD196-63A1-4C78-A60C-88FAA4D4DBB3}" dt="2020-08-04T18:26:40.324" v="1868" actId="1076"/>
          <ac:picMkLst>
            <pc:docMk/>
            <pc:sldMk cId="3000521814" sldId="534"/>
            <ac:picMk id="4" creationId="{00000000-0000-0000-0000-000000000000}"/>
          </ac:picMkLst>
        </pc:picChg>
        <pc:picChg chg="mod">
          <ac:chgData name="Swenson, Jody" userId="f700768a-5749-4e0f-98d7-2b523cc7d418" providerId="ADAL" clId="{2A2AD196-63A1-4C78-A60C-88FAA4D4DBB3}" dt="2020-08-04T18:29:06.988" v="1889" actId="1076"/>
          <ac:picMkLst>
            <pc:docMk/>
            <pc:sldMk cId="3000521814" sldId="534"/>
            <ac:picMk id="5" creationId="{00000000-0000-0000-0000-000000000000}"/>
          </ac:picMkLst>
        </pc:picChg>
      </pc:sldChg>
      <pc:sldChg chg="modSp modAnim">
        <pc:chgData name="Swenson, Jody" userId="f700768a-5749-4e0f-98d7-2b523cc7d418" providerId="ADAL" clId="{2A2AD196-63A1-4C78-A60C-88FAA4D4DBB3}" dt="2020-08-04T18:34:05.374" v="1941" actId="20577"/>
        <pc:sldMkLst>
          <pc:docMk/>
          <pc:sldMk cId="665800337" sldId="535"/>
        </pc:sldMkLst>
        <pc:spChg chg="mod">
          <ac:chgData name="Swenson, Jody" userId="f700768a-5749-4e0f-98d7-2b523cc7d418" providerId="ADAL" clId="{2A2AD196-63A1-4C78-A60C-88FAA4D4DBB3}" dt="2020-08-04T17:47:58.513" v="1030"/>
          <ac:spMkLst>
            <pc:docMk/>
            <pc:sldMk cId="665800337" sldId="535"/>
            <ac:spMk id="2" creationId="{00000000-0000-0000-0000-000000000000}"/>
          </ac:spMkLst>
        </pc:spChg>
        <pc:spChg chg="mod">
          <ac:chgData name="Swenson, Jody" userId="f700768a-5749-4e0f-98d7-2b523cc7d418" providerId="ADAL" clId="{2A2AD196-63A1-4C78-A60C-88FAA4D4DBB3}" dt="2020-08-04T18:34:05.374" v="1941" actId="20577"/>
          <ac:spMkLst>
            <pc:docMk/>
            <pc:sldMk cId="665800337" sldId="535"/>
            <ac:spMk id="14" creationId="{00000000-0000-0000-0000-000000000000}"/>
          </ac:spMkLst>
        </pc:spChg>
        <pc:picChg chg="mod">
          <ac:chgData name="Swenson, Jody" userId="f700768a-5749-4e0f-98d7-2b523cc7d418" providerId="ADAL" clId="{2A2AD196-63A1-4C78-A60C-88FAA4D4DBB3}" dt="2020-08-04T18:30:34.291" v="1900" actId="1076"/>
          <ac:picMkLst>
            <pc:docMk/>
            <pc:sldMk cId="665800337" sldId="535"/>
            <ac:picMk id="4" creationId="{00000000-0000-0000-0000-000000000000}"/>
          </ac:picMkLst>
        </pc:picChg>
        <pc:picChg chg="mod">
          <ac:chgData name="Swenson, Jody" userId="f700768a-5749-4e0f-98d7-2b523cc7d418" providerId="ADAL" clId="{2A2AD196-63A1-4C78-A60C-88FAA4D4DBB3}" dt="2020-08-04T18:30:36.945" v="1901" actId="1076"/>
          <ac:picMkLst>
            <pc:docMk/>
            <pc:sldMk cId="665800337" sldId="535"/>
            <ac:picMk id="8" creationId="{00000000-0000-0000-0000-000000000000}"/>
          </ac:picMkLst>
        </pc:picChg>
      </pc:sldChg>
      <pc:sldMasterChg chg="modSp modSldLayout">
        <pc:chgData name="Swenson, Jody" userId="f700768a-5749-4e0f-98d7-2b523cc7d418" providerId="ADAL" clId="{2A2AD196-63A1-4C78-A60C-88FAA4D4DBB3}" dt="2020-08-04T17:47:58.513" v="1030"/>
        <pc:sldMasterMkLst>
          <pc:docMk/>
          <pc:sldMasterMk cId="0" sldId="2147483809"/>
        </pc:sldMasterMkLst>
        <pc:spChg chg="mod">
          <ac:chgData name="Swenson, Jody" userId="f700768a-5749-4e0f-98d7-2b523cc7d418" providerId="ADAL" clId="{2A2AD196-63A1-4C78-A60C-88FAA4D4DBB3}" dt="2020-08-04T17:47:58.513" v="1030"/>
          <ac:spMkLst>
            <pc:docMk/>
            <pc:sldMasterMk cId="0" sldId="2147483809"/>
            <ac:spMk id="2" creationId="{00000000-0000-0000-0000-000000000000}"/>
          </ac:spMkLst>
        </pc:spChg>
        <pc:spChg chg="mod">
          <ac:chgData name="Swenson, Jody" userId="f700768a-5749-4e0f-98d7-2b523cc7d418" providerId="ADAL" clId="{2A2AD196-63A1-4C78-A60C-88FAA4D4DBB3}" dt="2020-08-04T17:47:58.513" v="1030"/>
          <ac:spMkLst>
            <pc:docMk/>
            <pc:sldMasterMk cId="0" sldId="2147483809"/>
            <ac:spMk id="3" creationId="{00000000-0000-0000-0000-000000000000}"/>
          </ac:spMkLst>
        </pc:spChg>
        <pc:spChg chg="mod">
          <ac:chgData name="Swenson, Jody" userId="f700768a-5749-4e0f-98d7-2b523cc7d418" providerId="ADAL" clId="{2A2AD196-63A1-4C78-A60C-88FAA4D4DBB3}" dt="2020-08-04T17:47:58.513" v="1030"/>
          <ac:spMkLst>
            <pc:docMk/>
            <pc:sldMasterMk cId="0" sldId="2147483809"/>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ac:spMk id="8" creationId="{00000000-0000-0000-0000-000000000000}"/>
          </ac:spMkLst>
        </pc:spChg>
        <pc:spChg chg="mod">
          <ac:chgData name="Swenson, Jody" userId="f700768a-5749-4e0f-98d7-2b523cc7d418" providerId="ADAL" clId="{2A2AD196-63A1-4C78-A60C-88FAA4D4DBB3}" dt="2020-08-04T17:47:58.513" v="1030"/>
          <ac:spMkLst>
            <pc:docMk/>
            <pc:sldMasterMk cId="0" sldId="2147483809"/>
            <ac:spMk id="9" creationId="{00000000-0000-0000-0000-000000000000}"/>
          </ac:spMkLst>
        </pc:spChg>
        <pc:picChg chg="mod">
          <ac:chgData name="Swenson, Jody" userId="f700768a-5749-4e0f-98d7-2b523cc7d418" providerId="ADAL" clId="{2A2AD196-63A1-4C78-A60C-88FAA4D4DBB3}" dt="2020-08-04T17:47:58.513" v="1030"/>
          <ac:picMkLst>
            <pc:docMk/>
            <pc:sldMasterMk cId="0" sldId="2147483809"/>
            <ac:picMk id="7" creationId="{00000000-0000-0000-0000-000000000000}"/>
          </ac:picMkLst>
        </pc:picChg>
        <pc:sldLayoutChg chg="modSp">
          <pc:chgData name="Swenson, Jody" userId="f700768a-5749-4e0f-98d7-2b523cc7d418" providerId="ADAL" clId="{2A2AD196-63A1-4C78-A60C-88FAA4D4DBB3}" dt="2020-08-04T17:47:58.513" v="1030"/>
          <pc:sldLayoutMkLst>
            <pc:docMk/>
            <pc:sldMasterMk cId="0" sldId="2147483809"/>
            <pc:sldLayoutMk cId="0" sldId="2147483810"/>
          </pc:sldLayoutMkLst>
          <pc:spChg chg="mod">
            <ac:chgData name="Swenson, Jody" userId="f700768a-5749-4e0f-98d7-2b523cc7d418" providerId="ADAL" clId="{2A2AD196-63A1-4C78-A60C-88FAA4D4DBB3}" dt="2020-08-04T17:47:58.513" v="1030"/>
            <ac:spMkLst>
              <pc:docMk/>
              <pc:sldMasterMk cId="0" sldId="2147483809"/>
              <pc:sldLayoutMk cId="0" sldId="2147483810"/>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0"/>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1"/>
          </pc:sldLayoutMkLst>
          <pc:spChg chg="mod">
            <ac:chgData name="Swenson, Jody" userId="f700768a-5749-4e0f-98d7-2b523cc7d418" providerId="ADAL" clId="{2A2AD196-63A1-4C78-A60C-88FAA4D4DBB3}" dt="2020-08-04T17:47:58.513" v="1030"/>
            <ac:spMkLst>
              <pc:docMk/>
              <pc:sldMasterMk cId="0" sldId="2147483809"/>
              <pc:sldLayoutMk cId="0" sldId="2147483811"/>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1"/>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2"/>
          </pc:sldLayoutMkLst>
          <pc:spChg chg="mod">
            <ac:chgData name="Swenson, Jody" userId="f700768a-5749-4e0f-98d7-2b523cc7d418" providerId="ADAL" clId="{2A2AD196-63A1-4C78-A60C-88FAA4D4DBB3}" dt="2020-08-04T17:47:58.513" v="1030"/>
            <ac:spMkLst>
              <pc:docMk/>
              <pc:sldMasterMk cId="0" sldId="2147483809"/>
              <pc:sldLayoutMk cId="0" sldId="2147483812"/>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2"/>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3"/>
          </pc:sldLayoutMkLst>
          <pc:spChg chg="mod">
            <ac:chgData name="Swenson, Jody" userId="f700768a-5749-4e0f-98d7-2b523cc7d418" providerId="ADAL" clId="{2A2AD196-63A1-4C78-A60C-88FAA4D4DBB3}" dt="2020-08-04T17:47:58.513" v="1030"/>
            <ac:spMkLst>
              <pc:docMk/>
              <pc:sldMasterMk cId="0" sldId="2147483809"/>
              <pc:sldLayoutMk cId="0" sldId="2147483813"/>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3"/>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4"/>
          </pc:sldLayoutMkLst>
          <pc:spChg chg="mod">
            <ac:chgData name="Swenson, Jody" userId="f700768a-5749-4e0f-98d7-2b523cc7d418" providerId="ADAL" clId="{2A2AD196-63A1-4C78-A60C-88FAA4D4DBB3}" dt="2020-08-04T17:47:58.513" v="1030"/>
            <ac:spMkLst>
              <pc:docMk/>
              <pc:sldMasterMk cId="0" sldId="2147483809"/>
              <pc:sldLayoutMk cId="0" sldId="2147483814"/>
              <ac:spMk id="3"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4"/>
              <ac:spMk id="6"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4"/>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5"/>
          </pc:sldLayoutMkLst>
          <pc:spChg chg="mod">
            <ac:chgData name="Swenson, Jody" userId="f700768a-5749-4e0f-98d7-2b523cc7d418" providerId="ADAL" clId="{2A2AD196-63A1-4C78-A60C-88FAA4D4DBB3}" dt="2020-08-04T17:47:58.513" v="1030"/>
            <ac:spMkLst>
              <pc:docMk/>
              <pc:sldMasterMk cId="0" sldId="2147483809"/>
              <pc:sldLayoutMk cId="0" sldId="2147483815"/>
              <ac:spMk id="2"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4"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7"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9"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11"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12"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16"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17"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5"/>
              <ac:spMk id="18" creationId="{00000000-0000-0000-0000-000000000000}"/>
            </ac:spMkLst>
          </pc:spChg>
          <pc:cxnChg chg="mod">
            <ac:chgData name="Swenson, Jody" userId="f700768a-5749-4e0f-98d7-2b523cc7d418" providerId="ADAL" clId="{2A2AD196-63A1-4C78-A60C-88FAA4D4DBB3}" dt="2020-08-04T17:47:58.513" v="1030"/>
            <ac:cxnSpMkLst>
              <pc:docMk/>
              <pc:sldMasterMk cId="0" sldId="2147483809"/>
              <pc:sldLayoutMk cId="0" sldId="2147483815"/>
              <ac:cxnSpMk id="13" creationId="{00000000-0000-0000-0000-000000000000}"/>
            </ac:cxnSpMkLst>
          </pc:cxnChg>
          <pc:cxnChg chg="mod">
            <ac:chgData name="Swenson, Jody" userId="f700768a-5749-4e0f-98d7-2b523cc7d418" providerId="ADAL" clId="{2A2AD196-63A1-4C78-A60C-88FAA4D4DBB3}" dt="2020-08-04T17:47:58.513" v="1030"/>
            <ac:cxnSpMkLst>
              <pc:docMk/>
              <pc:sldMasterMk cId="0" sldId="2147483809"/>
              <pc:sldLayoutMk cId="0" sldId="2147483815"/>
              <ac:cxnSpMk id="1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6"/>
          </pc:sldLayoutMkLst>
          <pc:spChg chg="mod">
            <ac:chgData name="Swenson, Jody" userId="f700768a-5749-4e0f-98d7-2b523cc7d418" providerId="ADAL" clId="{2A2AD196-63A1-4C78-A60C-88FAA4D4DBB3}" dt="2020-08-04T17:47:58.513" v="1030"/>
            <ac:spMkLst>
              <pc:docMk/>
              <pc:sldMasterMk cId="0" sldId="2147483809"/>
              <pc:sldLayoutMk cId="0" sldId="2147483816"/>
              <ac:spMk id="2"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4"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6"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7"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8"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6"/>
              <ac:spMk id="12" creationId="{00000000-0000-0000-0000-000000000000}"/>
            </ac:spMkLst>
          </pc:spChg>
          <pc:cxnChg chg="mod">
            <ac:chgData name="Swenson, Jody" userId="f700768a-5749-4e0f-98d7-2b523cc7d418" providerId="ADAL" clId="{2A2AD196-63A1-4C78-A60C-88FAA4D4DBB3}" dt="2020-08-04T17:47:58.513" v="1030"/>
            <ac:cxnSpMkLst>
              <pc:docMk/>
              <pc:sldMasterMk cId="0" sldId="2147483809"/>
              <pc:sldLayoutMk cId="0" sldId="2147483816"/>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0" sldId="2147483809"/>
            <pc:sldLayoutMk cId="0" sldId="2147483817"/>
          </pc:sldLayoutMkLst>
          <pc:spChg chg="mod">
            <ac:chgData name="Swenson, Jody" userId="f700768a-5749-4e0f-98d7-2b523cc7d418" providerId="ADAL" clId="{2A2AD196-63A1-4C78-A60C-88FAA4D4DBB3}" dt="2020-08-04T17:47:58.513" v="1030"/>
            <ac:spMkLst>
              <pc:docMk/>
              <pc:sldMasterMk cId="0" sldId="2147483809"/>
              <pc:sldLayoutMk cId="0" sldId="2147483817"/>
              <ac:spMk id="2"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4"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5"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6"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7"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8"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0" sldId="2147483817"/>
              <ac:spMk id="12" creationId="{00000000-0000-0000-0000-000000000000}"/>
            </ac:spMkLst>
          </pc:spChg>
          <pc:cxnChg chg="mod">
            <ac:chgData name="Swenson, Jody" userId="f700768a-5749-4e0f-98d7-2b523cc7d418" providerId="ADAL" clId="{2A2AD196-63A1-4C78-A60C-88FAA4D4DBB3}" dt="2020-08-04T17:47:58.513" v="1030"/>
            <ac:cxnSpMkLst>
              <pc:docMk/>
              <pc:sldMasterMk cId="0" sldId="2147483809"/>
              <pc:sldLayoutMk cId="0" sldId="2147483817"/>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0" sldId="2147483809"/>
            <pc:sldLayoutMk cId="4081612511" sldId="2147483818"/>
          </pc:sldLayoutMkLst>
          <pc:spChg chg="mod">
            <ac:chgData name="Swenson, Jody" userId="f700768a-5749-4e0f-98d7-2b523cc7d418" providerId="ADAL" clId="{2A2AD196-63A1-4C78-A60C-88FAA4D4DBB3}" dt="2020-08-04T17:47:58.513" v="1030"/>
            <ac:spMkLst>
              <pc:docMk/>
              <pc:sldMasterMk cId="0" sldId="2147483809"/>
              <pc:sldLayoutMk cId="4081612511" sldId="2147483818"/>
              <ac:spMk id="4" creationId="{00000000-0000-0000-0000-000000000000}"/>
            </ac:spMkLst>
          </pc:spChg>
          <pc:spChg chg="mod">
            <ac:chgData name="Swenson, Jody" userId="f700768a-5749-4e0f-98d7-2b523cc7d418" providerId="ADAL" clId="{2A2AD196-63A1-4C78-A60C-88FAA4D4DBB3}" dt="2020-08-04T17:47:58.513" v="1030"/>
            <ac:spMkLst>
              <pc:docMk/>
              <pc:sldMasterMk cId="0" sldId="2147483809"/>
              <pc:sldLayoutMk cId="4081612511" sldId="2147483818"/>
              <ac:spMk id="6" creationId="{00000000-0000-0000-0000-000000000000}"/>
            </ac:spMkLst>
          </pc:spChg>
        </pc:sldLayoutChg>
      </pc:sldMasterChg>
      <pc:sldMasterChg chg="modSp modSldLayout">
        <pc:chgData name="Swenson, Jody" userId="f700768a-5749-4e0f-98d7-2b523cc7d418" providerId="ADAL" clId="{2A2AD196-63A1-4C78-A60C-88FAA4D4DBB3}" dt="2020-08-04T17:47:58.513" v="1030"/>
        <pc:sldMasterMkLst>
          <pc:docMk/>
          <pc:sldMasterMk cId="3956252073" sldId="2147483833"/>
        </pc:sldMasterMkLst>
        <pc:spChg chg="mod">
          <ac:chgData name="Swenson, Jody" userId="f700768a-5749-4e0f-98d7-2b523cc7d418" providerId="ADAL" clId="{2A2AD196-63A1-4C78-A60C-88FAA4D4DBB3}" dt="2020-08-04T17:47:58.513" v="1030"/>
          <ac:spMkLst>
            <pc:docMk/>
            <pc:sldMasterMk cId="3956252073" sldId="2147483833"/>
            <ac:spMk id="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ac:spMk id="3"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ac:spMk id="8"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ac:spMk id="9" creationId="{00000000-0000-0000-0000-000000000000}"/>
          </ac:spMkLst>
        </pc:spChg>
        <pc:picChg chg="mod">
          <ac:chgData name="Swenson, Jody" userId="f700768a-5749-4e0f-98d7-2b523cc7d418" providerId="ADAL" clId="{2A2AD196-63A1-4C78-A60C-88FAA4D4DBB3}" dt="2020-08-04T17:47:58.513" v="1030"/>
          <ac:picMkLst>
            <pc:docMk/>
            <pc:sldMasterMk cId="3956252073" sldId="2147483833"/>
            <ac:picMk id="7" creationId="{00000000-0000-0000-0000-000000000000}"/>
          </ac:picMkLst>
        </pc:picChg>
        <pc:sldLayoutChg chg="modSp">
          <pc:chgData name="Swenson, Jody" userId="f700768a-5749-4e0f-98d7-2b523cc7d418" providerId="ADAL" clId="{2A2AD196-63A1-4C78-A60C-88FAA4D4DBB3}" dt="2020-08-04T17:47:58.513" v="1030"/>
          <pc:sldLayoutMkLst>
            <pc:docMk/>
            <pc:sldMasterMk cId="3956252073" sldId="2147483833"/>
            <pc:sldLayoutMk cId="488832102" sldId="2147483834"/>
          </pc:sldLayoutMkLst>
          <pc:spChg chg="mod">
            <ac:chgData name="Swenson, Jody" userId="f700768a-5749-4e0f-98d7-2b523cc7d418" providerId="ADAL" clId="{2A2AD196-63A1-4C78-A60C-88FAA4D4DBB3}" dt="2020-08-04T17:47:58.513" v="1030"/>
            <ac:spMkLst>
              <pc:docMk/>
              <pc:sldMasterMk cId="3956252073" sldId="2147483833"/>
              <pc:sldLayoutMk cId="488832102" sldId="2147483834"/>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88832102" sldId="2147483834"/>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213671684" sldId="2147483835"/>
          </pc:sldLayoutMkLst>
          <pc:spChg chg="mod">
            <ac:chgData name="Swenson, Jody" userId="f700768a-5749-4e0f-98d7-2b523cc7d418" providerId="ADAL" clId="{2A2AD196-63A1-4C78-A60C-88FAA4D4DBB3}" dt="2020-08-04T17:47:58.513" v="1030"/>
            <ac:spMkLst>
              <pc:docMk/>
              <pc:sldMasterMk cId="3956252073" sldId="2147483833"/>
              <pc:sldLayoutMk cId="213671684" sldId="2147483835"/>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213671684" sldId="2147483835"/>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2601966664" sldId="2147483836"/>
          </pc:sldLayoutMkLst>
          <pc:spChg chg="mod">
            <ac:chgData name="Swenson, Jody" userId="f700768a-5749-4e0f-98d7-2b523cc7d418" providerId="ADAL" clId="{2A2AD196-63A1-4C78-A60C-88FAA4D4DBB3}" dt="2020-08-04T17:47:58.513" v="1030"/>
            <ac:spMkLst>
              <pc:docMk/>
              <pc:sldMasterMk cId="3956252073" sldId="2147483833"/>
              <pc:sldLayoutMk cId="2601966664" sldId="2147483836"/>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2601966664" sldId="2147483836"/>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157412980" sldId="2147483837"/>
          </pc:sldLayoutMkLst>
          <pc:spChg chg="mod">
            <ac:chgData name="Swenson, Jody" userId="f700768a-5749-4e0f-98d7-2b523cc7d418" providerId="ADAL" clId="{2A2AD196-63A1-4C78-A60C-88FAA4D4DBB3}" dt="2020-08-04T17:47:58.513" v="1030"/>
            <ac:spMkLst>
              <pc:docMk/>
              <pc:sldMasterMk cId="3956252073" sldId="2147483833"/>
              <pc:sldLayoutMk cId="157412980" sldId="2147483837"/>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57412980" sldId="2147483837"/>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1163077929" sldId="2147483838"/>
          </pc:sldLayoutMkLst>
          <pc:spChg chg="mod">
            <ac:chgData name="Swenson, Jody" userId="f700768a-5749-4e0f-98d7-2b523cc7d418" providerId="ADAL" clId="{2A2AD196-63A1-4C78-A60C-88FAA4D4DBB3}" dt="2020-08-04T17:47:58.513" v="1030"/>
            <ac:spMkLst>
              <pc:docMk/>
              <pc:sldMasterMk cId="3956252073" sldId="2147483833"/>
              <pc:sldLayoutMk cId="1163077929" sldId="2147483838"/>
              <ac:spMk id="3"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163077929" sldId="2147483838"/>
              <ac:spMk id="6"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163077929" sldId="2147483838"/>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4075225762" sldId="2147483839"/>
          </pc:sldLayoutMkLst>
          <pc:spChg chg="mod">
            <ac:chgData name="Swenson, Jody" userId="f700768a-5749-4e0f-98d7-2b523cc7d418" providerId="ADAL" clId="{2A2AD196-63A1-4C78-A60C-88FAA4D4DBB3}" dt="2020-08-04T17:47:58.513" v="1030"/>
            <ac:spMkLst>
              <pc:docMk/>
              <pc:sldMasterMk cId="3956252073" sldId="2147483833"/>
              <pc:sldLayoutMk cId="4075225762" sldId="2147483839"/>
              <ac:spMk id="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4"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7"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9"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11"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1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16"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17"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4075225762" sldId="2147483839"/>
              <ac:spMk id="18" creationId="{00000000-0000-0000-0000-000000000000}"/>
            </ac:spMkLst>
          </pc:spChg>
          <pc:cxnChg chg="mod">
            <ac:chgData name="Swenson, Jody" userId="f700768a-5749-4e0f-98d7-2b523cc7d418" providerId="ADAL" clId="{2A2AD196-63A1-4C78-A60C-88FAA4D4DBB3}" dt="2020-08-04T17:47:58.513" v="1030"/>
            <ac:cxnSpMkLst>
              <pc:docMk/>
              <pc:sldMasterMk cId="3956252073" sldId="2147483833"/>
              <pc:sldLayoutMk cId="4075225762" sldId="2147483839"/>
              <ac:cxnSpMk id="13" creationId="{00000000-0000-0000-0000-000000000000}"/>
            </ac:cxnSpMkLst>
          </pc:cxnChg>
          <pc:cxnChg chg="mod">
            <ac:chgData name="Swenson, Jody" userId="f700768a-5749-4e0f-98d7-2b523cc7d418" providerId="ADAL" clId="{2A2AD196-63A1-4C78-A60C-88FAA4D4DBB3}" dt="2020-08-04T17:47:58.513" v="1030"/>
            <ac:cxnSpMkLst>
              <pc:docMk/>
              <pc:sldMasterMk cId="3956252073" sldId="2147483833"/>
              <pc:sldLayoutMk cId="4075225762" sldId="2147483839"/>
              <ac:cxnSpMk id="1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3956252073" sldId="2147483833"/>
            <pc:sldLayoutMk cId="1278153502" sldId="2147483840"/>
          </pc:sldLayoutMkLst>
          <pc:spChg chg="mod">
            <ac:chgData name="Swenson, Jody" userId="f700768a-5749-4e0f-98d7-2b523cc7d418" providerId="ADAL" clId="{2A2AD196-63A1-4C78-A60C-88FAA4D4DBB3}" dt="2020-08-04T17:47:58.513" v="1030"/>
            <ac:spMkLst>
              <pc:docMk/>
              <pc:sldMasterMk cId="3956252073" sldId="2147483833"/>
              <pc:sldLayoutMk cId="1278153502" sldId="2147483840"/>
              <ac:spMk id="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4"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6"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7"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8"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278153502" sldId="2147483840"/>
              <ac:spMk id="12" creationId="{00000000-0000-0000-0000-000000000000}"/>
            </ac:spMkLst>
          </pc:spChg>
          <pc:cxnChg chg="mod">
            <ac:chgData name="Swenson, Jody" userId="f700768a-5749-4e0f-98d7-2b523cc7d418" providerId="ADAL" clId="{2A2AD196-63A1-4C78-A60C-88FAA4D4DBB3}" dt="2020-08-04T17:47:58.513" v="1030"/>
            <ac:cxnSpMkLst>
              <pc:docMk/>
              <pc:sldMasterMk cId="3956252073" sldId="2147483833"/>
              <pc:sldLayoutMk cId="1278153502" sldId="2147483840"/>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3956252073" sldId="2147483833"/>
            <pc:sldLayoutMk cId="3077117179" sldId="2147483841"/>
          </pc:sldLayoutMkLst>
          <pc:spChg chg="mod">
            <ac:chgData name="Swenson, Jody" userId="f700768a-5749-4e0f-98d7-2b523cc7d418" providerId="ADAL" clId="{2A2AD196-63A1-4C78-A60C-88FAA4D4DBB3}" dt="2020-08-04T17:47:58.513" v="1030"/>
            <ac:spMkLst>
              <pc:docMk/>
              <pc:sldMasterMk cId="3956252073" sldId="2147483833"/>
              <pc:sldLayoutMk cId="3077117179" sldId="2147483841"/>
              <ac:spMk id="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4"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5"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6"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7"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8"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077117179" sldId="2147483841"/>
              <ac:spMk id="12" creationId="{00000000-0000-0000-0000-000000000000}"/>
            </ac:spMkLst>
          </pc:spChg>
          <pc:cxnChg chg="mod">
            <ac:chgData name="Swenson, Jody" userId="f700768a-5749-4e0f-98d7-2b523cc7d418" providerId="ADAL" clId="{2A2AD196-63A1-4C78-A60C-88FAA4D4DBB3}" dt="2020-08-04T17:47:58.513" v="1030"/>
            <ac:cxnSpMkLst>
              <pc:docMk/>
              <pc:sldMasterMk cId="3956252073" sldId="2147483833"/>
              <pc:sldLayoutMk cId="3077117179" sldId="2147483841"/>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3956252073" sldId="2147483833"/>
            <pc:sldLayoutMk cId="3178665144" sldId="2147483842"/>
          </pc:sldLayoutMkLst>
          <pc:spChg chg="mod">
            <ac:chgData name="Swenson, Jody" userId="f700768a-5749-4e0f-98d7-2b523cc7d418" providerId="ADAL" clId="{2A2AD196-63A1-4C78-A60C-88FAA4D4DBB3}" dt="2020-08-04T17:47:58.513" v="1030"/>
            <ac:spMkLst>
              <pc:docMk/>
              <pc:sldMasterMk cId="3956252073" sldId="2147483833"/>
              <pc:sldLayoutMk cId="3178665144" sldId="2147483842"/>
              <ac:spMk id="3"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3178665144" sldId="2147483842"/>
              <ac:spMk id="5"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796112579" sldId="2147483845"/>
          </pc:sldLayoutMkLst>
          <pc:spChg chg="mod">
            <ac:chgData name="Swenson, Jody" userId="f700768a-5749-4e0f-98d7-2b523cc7d418" providerId="ADAL" clId="{2A2AD196-63A1-4C78-A60C-88FAA4D4DBB3}" dt="2020-08-04T17:47:58.513" v="1030"/>
            <ac:spMkLst>
              <pc:docMk/>
              <pc:sldMasterMk cId="3956252073" sldId="2147483833"/>
              <pc:sldLayoutMk cId="796112579" sldId="2147483845"/>
              <ac:spMk id="2"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796112579" sldId="2147483845"/>
              <ac:spMk id="3"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796112579" sldId="2147483845"/>
              <ac:spMk id="4"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796112579" sldId="2147483845"/>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3956252073" sldId="2147483833"/>
            <pc:sldLayoutMk cId="1844969215" sldId="2147483846"/>
          </pc:sldLayoutMkLst>
          <pc:spChg chg="mod">
            <ac:chgData name="Swenson, Jody" userId="f700768a-5749-4e0f-98d7-2b523cc7d418" providerId="ADAL" clId="{2A2AD196-63A1-4C78-A60C-88FAA4D4DBB3}" dt="2020-08-04T17:47:58.513" v="1030"/>
            <ac:spMkLst>
              <pc:docMk/>
              <pc:sldMasterMk cId="3956252073" sldId="2147483833"/>
              <pc:sldLayoutMk cId="1844969215" sldId="2147483846"/>
              <ac:spMk id="4" creationId="{00000000-0000-0000-0000-000000000000}"/>
            </ac:spMkLst>
          </pc:spChg>
          <pc:spChg chg="mod">
            <ac:chgData name="Swenson, Jody" userId="f700768a-5749-4e0f-98d7-2b523cc7d418" providerId="ADAL" clId="{2A2AD196-63A1-4C78-A60C-88FAA4D4DBB3}" dt="2020-08-04T17:47:58.513" v="1030"/>
            <ac:spMkLst>
              <pc:docMk/>
              <pc:sldMasterMk cId="3956252073" sldId="2147483833"/>
              <pc:sldLayoutMk cId="1844969215" sldId="2147483846"/>
              <ac:spMk id="6" creationId="{00000000-0000-0000-0000-000000000000}"/>
            </ac:spMkLst>
          </pc:spChg>
        </pc:sldLayoutChg>
      </pc:sldMasterChg>
      <pc:sldMasterChg chg="modSp modSldLayout">
        <pc:chgData name="Swenson, Jody" userId="f700768a-5749-4e0f-98d7-2b523cc7d418" providerId="ADAL" clId="{2A2AD196-63A1-4C78-A60C-88FAA4D4DBB3}" dt="2020-08-04T17:47:58.513" v="1030"/>
        <pc:sldMasterMkLst>
          <pc:docMk/>
          <pc:sldMasterMk cId="2110503819" sldId="2147483847"/>
        </pc:sldMasterMkLst>
        <pc:spChg chg="mod">
          <ac:chgData name="Swenson, Jody" userId="f700768a-5749-4e0f-98d7-2b523cc7d418" providerId="ADAL" clId="{2A2AD196-63A1-4C78-A60C-88FAA4D4DBB3}" dt="2020-08-04T17:47:58.513" v="1030"/>
          <ac:spMkLst>
            <pc:docMk/>
            <pc:sldMasterMk cId="2110503819" sldId="2147483847"/>
            <ac:spMk id="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ac:spMk id="3"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ac:spMk id="8"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ac:spMk id="9" creationId="{00000000-0000-0000-0000-000000000000}"/>
          </ac:spMkLst>
        </pc:spChg>
        <pc:picChg chg="mod">
          <ac:chgData name="Swenson, Jody" userId="f700768a-5749-4e0f-98d7-2b523cc7d418" providerId="ADAL" clId="{2A2AD196-63A1-4C78-A60C-88FAA4D4DBB3}" dt="2020-08-04T17:47:58.513" v="1030"/>
          <ac:picMkLst>
            <pc:docMk/>
            <pc:sldMasterMk cId="2110503819" sldId="2147483847"/>
            <ac:picMk id="7" creationId="{00000000-0000-0000-0000-000000000000}"/>
          </ac:picMkLst>
        </pc:picChg>
        <pc:sldLayoutChg chg="modSp">
          <pc:chgData name="Swenson, Jody" userId="f700768a-5749-4e0f-98d7-2b523cc7d418" providerId="ADAL" clId="{2A2AD196-63A1-4C78-A60C-88FAA4D4DBB3}" dt="2020-08-04T17:47:58.513" v="1030"/>
          <pc:sldLayoutMkLst>
            <pc:docMk/>
            <pc:sldMasterMk cId="2110503819" sldId="2147483847"/>
            <pc:sldLayoutMk cId="3203583159" sldId="2147483848"/>
          </pc:sldLayoutMkLst>
          <pc:spChg chg="mod">
            <ac:chgData name="Swenson, Jody" userId="f700768a-5749-4e0f-98d7-2b523cc7d418" providerId="ADAL" clId="{2A2AD196-63A1-4C78-A60C-88FAA4D4DBB3}" dt="2020-08-04T17:47:58.513" v="1030"/>
            <ac:spMkLst>
              <pc:docMk/>
              <pc:sldMasterMk cId="2110503819" sldId="2147483847"/>
              <pc:sldLayoutMk cId="3203583159" sldId="2147483848"/>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3203583159" sldId="2147483848"/>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1530396115" sldId="2147483849"/>
          </pc:sldLayoutMkLst>
          <pc:spChg chg="mod">
            <ac:chgData name="Swenson, Jody" userId="f700768a-5749-4e0f-98d7-2b523cc7d418" providerId="ADAL" clId="{2A2AD196-63A1-4C78-A60C-88FAA4D4DBB3}" dt="2020-08-04T17:47:58.513" v="1030"/>
            <ac:spMkLst>
              <pc:docMk/>
              <pc:sldMasterMk cId="2110503819" sldId="2147483847"/>
              <pc:sldLayoutMk cId="1530396115" sldId="2147483849"/>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530396115" sldId="2147483849"/>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2473365507" sldId="2147483850"/>
          </pc:sldLayoutMkLst>
          <pc:spChg chg="mod">
            <ac:chgData name="Swenson, Jody" userId="f700768a-5749-4e0f-98d7-2b523cc7d418" providerId="ADAL" clId="{2A2AD196-63A1-4C78-A60C-88FAA4D4DBB3}" dt="2020-08-04T17:47:58.513" v="1030"/>
            <ac:spMkLst>
              <pc:docMk/>
              <pc:sldMasterMk cId="2110503819" sldId="2147483847"/>
              <pc:sldLayoutMk cId="2473365507" sldId="2147483850"/>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73365507" sldId="2147483850"/>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2924722294" sldId="2147483851"/>
          </pc:sldLayoutMkLst>
          <pc:spChg chg="mod">
            <ac:chgData name="Swenson, Jody" userId="f700768a-5749-4e0f-98d7-2b523cc7d418" providerId="ADAL" clId="{2A2AD196-63A1-4C78-A60C-88FAA4D4DBB3}" dt="2020-08-04T17:47:58.513" v="1030"/>
            <ac:spMkLst>
              <pc:docMk/>
              <pc:sldMasterMk cId="2110503819" sldId="2147483847"/>
              <pc:sldLayoutMk cId="2924722294" sldId="2147483851"/>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924722294" sldId="2147483851"/>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2432746143" sldId="2147483852"/>
          </pc:sldLayoutMkLst>
          <pc:spChg chg="mod">
            <ac:chgData name="Swenson, Jody" userId="f700768a-5749-4e0f-98d7-2b523cc7d418" providerId="ADAL" clId="{2A2AD196-63A1-4C78-A60C-88FAA4D4DBB3}" dt="2020-08-04T17:47:58.513" v="1030"/>
            <ac:spMkLst>
              <pc:docMk/>
              <pc:sldMasterMk cId="2110503819" sldId="2147483847"/>
              <pc:sldLayoutMk cId="2432746143" sldId="2147483852"/>
              <ac:spMk id="3"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32746143" sldId="2147483852"/>
              <ac:spMk id="6"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32746143" sldId="2147483852"/>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576598009" sldId="2147483853"/>
          </pc:sldLayoutMkLst>
          <pc:spChg chg="mod">
            <ac:chgData name="Swenson, Jody" userId="f700768a-5749-4e0f-98d7-2b523cc7d418" providerId="ADAL" clId="{2A2AD196-63A1-4C78-A60C-88FAA4D4DBB3}" dt="2020-08-04T17:47:58.513" v="1030"/>
            <ac:spMkLst>
              <pc:docMk/>
              <pc:sldMasterMk cId="2110503819" sldId="2147483847"/>
              <pc:sldLayoutMk cId="576598009" sldId="2147483853"/>
              <ac:spMk id="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4"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7"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9"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11"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1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16"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17"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576598009" sldId="2147483853"/>
              <ac:spMk id="18" creationId="{00000000-0000-0000-0000-000000000000}"/>
            </ac:spMkLst>
          </pc:spChg>
          <pc:cxnChg chg="mod">
            <ac:chgData name="Swenson, Jody" userId="f700768a-5749-4e0f-98d7-2b523cc7d418" providerId="ADAL" clId="{2A2AD196-63A1-4C78-A60C-88FAA4D4DBB3}" dt="2020-08-04T17:47:58.513" v="1030"/>
            <ac:cxnSpMkLst>
              <pc:docMk/>
              <pc:sldMasterMk cId="2110503819" sldId="2147483847"/>
              <pc:sldLayoutMk cId="576598009" sldId="2147483853"/>
              <ac:cxnSpMk id="13" creationId="{00000000-0000-0000-0000-000000000000}"/>
            </ac:cxnSpMkLst>
          </pc:cxnChg>
          <pc:cxnChg chg="mod">
            <ac:chgData name="Swenson, Jody" userId="f700768a-5749-4e0f-98d7-2b523cc7d418" providerId="ADAL" clId="{2A2AD196-63A1-4C78-A60C-88FAA4D4DBB3}" dt="2020-08-04T17:47:58.513" v="1030"/>
            <ac:cxnSpMkLst>
              <pc:docMk/>
              <pc:sldMasterMk cId="2110503819" sldId="2147483847"/>
              <pc:sldLayoutMk cId="576598009" sldId="2147483853"/>
              <ac:cxnSpMk id="1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2110503819" sldId="2147483847"/>
            <pc:sldLayoutMk cId="2485916170" sldId="2147483854"/>
          </pc:sldLayoutMkLst>
          <pc:spChg chg="mod">
            <ac:chgData name="Swenson, Jody" userId="f700768a-5749-4e0f-98d7-2b523cc7d418" providerId="ADAL" clId="{2A2AD196-63A1-4C78-A60C-88FAA4D4DBB3}" dt="2020-08-04T17:47:58.513" v="1030"/>
            <ac:spMkLst>
              <pc:docMk/>
              <pc:sldMasterMk cId="2110503819" sldId="2147483847"/>
              <pc:sldLayoutMk cId="2485916170" sldId="2147483854"/>
              <ac:spMk id="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4"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6"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7"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8"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2485916170" sldId="2147483854"/>
              <ac:spMk id="12" creationId="{00000000-0000-0000-0000-000000000000}"/>
            </ac:spMkLst>
          </pc:spChg>
          <pc:cxnChg chg="mod">
            <ac:chgData name="Swenson, Jody" userId="f700768a-5749-4e0f-98d7-2b523cc7d418" providerId="ADAL" clId="{2A2AD196-63A1-4C78-A60C-88FAA4D4DBB3}" dt="2020-08-04T17:47:58.513" v="1030"/>
            <ac:cxnSpMkLst>
              <pc:docMk/>
              <pc:sldMasterMk cId="2110503819" sldId="2147483847"/>
              <pc:sldLayoutMk cId="2485916170" sldId="2147483854"/>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2110503819" sldId="2147483847"/>
            <pc:sldLayoutMk cId="1963301630" sldId="2147483855"/>
          </pc:sldLayoutMkLst>
          <pc:spChg chg="mod">
            <ac:chgData name="Swenson, Jody" userId="f700768a-5749-4e0f-98d7-2b523cc7d418" providerId="ADAL" clId="{2A2AD196-63A1-4C78-A60C-88FAA4D4DBB3}" dt="2020-08-04T17:47:58.513" v="1030"/>
            <ac:spMkLst>
              <pc:docMk/>
              <pc:sldMasterMk cId="2110503819" sldId="2147483847"/>
              <pc:sldLayoutMk cId="1963301630" sldId="2147483855"/>
              <ac:spMk id="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4"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5"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6"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7"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8"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963301630" sldId="2147483855"/>
              <ac:spMk id="12" creationId="{00000000-0000-0000-0000-000000000000}"/>
            </ac:spMkLst>
          </pc:spChg>
          <pc:cxnChg chg="mod">
            <ac:chgData name="Swenson, Jody" userId="f700768a-5749-4e0f-98d7-2b523cc7d418" providerId="ADAL" clId="{2A2AD196-63A1-4C78-A60C-88FAA4D4DBB3}" dt="2020-08-04T17:47:58.513" v="1030"/>
            <ac:cxnSpMkLst>
              <pc:docMk/>
              <pc:sldMasterMk cId="2110503819" sldId="2147483847"/>
              <pc:sldLayoutMk cId="1963301630" sldId="2147483855"/>
              <ac:cxnSpMk id="9" creationId="{00000000-0000-0000-0000-000000000000}"/>
            </ac:cxnSpMkLst>
          </pc:cxnChg>
        </pc:sldLayoutChg>
        <pc:sldLayoutChg chg="modSp">
          <pc:chgData name="Swenson, Jody" userId="f700768a-5749-4e0f-98d7-2b523cc7d418" providerId="ADAL" clId="{2A2AD196-63A1-4C78-A60C-88FAA4D4DBB3}" dt="2020-08-04T17:47:58.513" v="1030"/>
          <pc:sldLayoutMkLst>
            <pc:docMk/>
            <pc:sldMasterMk cId="2110503819" sldId="2147483847"/>
            <pc:sldLayoutMk cId="3471648482" sldId="2147483856"/>
          </pc:sldLayoutMkLst>
          <pc:spChg chg="mod">
            <ac:chgData name="Swenson, Jody" userId="f700768a-5749-4e0f-98d7-2b523cc7d418" providerId="ADAL" clId="{2A2AD196-63A1-4C78-A60C-88FAA4D4DBB3}" dt="2020-08-04T17:47:58.513" v="1030"/>
            <ac:spMkLst>
              <pc:docMk/>
              <pc:sldMasterMk cId="2110503819" sldId="2147483847"/>
              <pc:sldLayoutMk cId="3471648482" sldId="2147483856"/>
              <ac:spMk id="3"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3471648482" sldId="2147483856"/>
              <ac:spMk id="5"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110503819" sldId="2147483847"/>
            <pc:sldLayoutMk cId="1774897416" sldId="2147483857"/>
          </pc:sldLayoutMkLst>
          <pc:spChg chg="mod">
            <ac:chgData name="Swenson, Jody" userId="f700768a-5749-4e0f-98d7-2b523cc7d418" providerId="ADAL" clId="{2A2AD196-63A1-4C78-A60C-88FAA4D4DBB3}" dt="2020-08-04T17:47:58.513" v="1030"/>
            <ac:spMkLst>
              <pc:docMk/>
              <pc:sldMasterMk cId="2110503819" sldId="2147483847"/>
              <pc:sldLayoutMk cId="1774897416" sldId="2147483857"/>
              <ac:spMk id="2"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774897416" sldId="2147483857"/>
              <ac:spMk id="3"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774897416" sldId="2147483857"/>
              <ac:spMk id="4" creationId="{00000000-0000-0000-0000-000000000000}"/>
            </ac:spMkLst>
          </pc:spChg>
          <pc:spChg chg="mod">
            <ac:chgData name="Swenson, Jody" userId="f700768a-5749-4e0f-98d7-2b523cc7d418" providerId="ADAL" clId="{2A2AD196-63A1-4C78-A60C-88FAA4D4DBB3}" dt="2020-08-04T17:47:58.513" v="1030"/>
            <ac:spMkLst>
              <pc:docMk/>
              <pc:sldMasterMk cId="2110503819" sldId="2147483847"/>
              <pc:sldLayoutMk cId="1774897416" sldId="2147483857"/>
              <ac:spMk id="6" creationId="{00000000-0000-0000-0000-000000000000}"/>
            </ac:spMkLst>
          </pc:spChg>
        </pc:sldLayoutChg>
      </pc:sldMasterChg>
      <pc:sldMasterChg chg="modSp modSldLayout">
        <pc:chgData name="Swenson, Jody" userId="f700768a-5749-4e0f-98d7-2b523cc7d418" providerId="ADAL" clId="{2A2AD196-63A1-4C78-A60C-88FAA4D4DBB3}" dt="2020-08-04T17:47:58.513" v="1030"/>
        <pc:sldMasterMkLst>
          <pc:docMk/>
          <pc:sldMasterMk cId="2978716964" sldId="2147483858"/>
        </pc:sldMasterMkLst>
        <pc:spChg chg="mod">
          <ac:chgData name="Swenson, Jody" userId="f700768a-5749-4e0f-98d7-2b523cc7d418" providerId="ADAL" clId="{2A2AD196-63A1-4C78-A60C-88FAA4D4DBB3}" dt="2020-08-04T17:47:58.513" v="1030"/>
          <ac:spMkLst>
            <pc:docMk/>
            <pc:sldMasterMk cId="2978716964" sldId="2147483858"/>
            <ac:spMk id="2"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ac:spMk id="3" creationId="{00000000-0000-0000-0000-000000000000}"/>
          </ac:spMkLst>
        </pc:spChg>
        <pc:sldLayoutChg chg="modSp">
          <pc:chgData name="Swenson, Jody" userId="f700768a-5749-4e0f-98d7-2b523cc7d418" providerId="ADAL" clId="{2A2AD196-63A1-4C78-A60C-88FAA4D4DBB3}" dt="2020-08-04T17:47:58.513" v="1030"/>
          <pc:sldLayoutMkLst>
            <pc:docMk/>
            <pc:sldMasterMk cId="2978716964" sldId="2147483858"/>
            <pc:sldLayoutMk cId="4202765331" sldId="2147483859"/>
          </pc:sldLayoutMkLst>
          <pc:spChg chg="mod">
            <ac:chgData name="Swenson, Jody" userId="f700768a-5749-4e0f-98d7-2b523cc7d418" providerId="ADAL" clId="{2A2AD196-63A1-4C78-A60C-88FAA4D4DBB3}" dt="2020-08-04T17:47:58.513" v="1030"/>
            <ac:spMkLst>
              <pc:docMk/>
              <pc:sldMasterMk cId="2978716964" sldId="2147483858"/>
              <pc:sldLayoutMk cId="4202765331" sldId="2147483859"/>
              <ac:spMk id="2"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4202765331" sldId="2147483859"/>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3853500269" sldId="2147483860"/>
          </pc:sldLayoutMkLst>
          <pc:spChg chg="mod">
            <ac:chgData name="Swenson, Jody" userId="f700768a-5749-4e0f-98d7-2b523cc7d418" providerId="ADAL" clId="{2A2AD196-63A1-4C78-A60C-88FAA4D4DBB3}" dt="2020-08-04T17:47:58.513" v="1030"/>
            <ac:spMkLst>
              <pc:docMk/>
              <pc:sldMasterMk cId="2978716964" sldId="2147483858"/>
              <pc:sldLayoutMk cId="3853500269" sldId="2147483860"/>
              <ac:spMk id="2"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853500269" sldId="2147483860"/>
              <ac:spMk id="3"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853500269" sldId="2147483860"/>
              <ac:spMk id="7"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1842716867" sldId="2147483861"/>
          </pc:sldLayoutMkLst>
          <pc:spChg chg="mod">
            <ac:chgData name="Swenson, Jody" userId="f700768a-5749-4e0f-98d7-2b523cc7d418" providerId="ADAL" clId="{2A2AD196-63A1-4C78-A60C-88FAA4D4DBB3}" dt="2020-08-04T17:47:58.513" v="1030"/>
            <ac:spMkLst>
              <pc:docMk/>
              <pc:sldMasterMk cId="2978716964" sldId="2147483858"/>
              <pc:sldLayoutMk cId="1842716867" sldId="2147483861"/>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293715926" sldId="2147483862"/>
          </pc:sldLayoutMkLst>
          <pc:spChg chg="mod">
            <ac:chgData name="Swenson, Jody" userId="f700768a-5749-4e0f-98d7-2b523cc7d418" providerId="ADAL" clId="{2A2AD196-63A1-4C78-A60C-88FAA4D4DBB3}" dt="2020-08-04T17:47:58.513" v="1030"/>
            <ac:spMkLst>
              <pc:docMk/>
              <pc:sldMasterMk cId="2978716964" sldId="2147483858"/>
              <pc:sldLayoutMk cId="293715926" sldId="2147483862"/>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1453602299" sldId="2147483863"/>
          </pc:sldLayoutMkLst>
          <pc:spChg chg="mod">
            <ac:chgData name="Swenson, Jody" userId="f700768a-5749-4e0f-98d7-2b523cc7d418" providerId="ADAL" clId="{2A2AD196-63A1-4C78-A60C-88FAA4D4DBB3}" dt="2020-08-04T17:47:58.513" v="1030"/>
            <ac:spMkLst>
              <pc:docMk/>
              <pc:sldMasterMk cId="2978716964" sldId="2147483858"/>
              <pc:sldLayoutMk cId="1453602299" sldId="2147483863"/>
              <ac:spMk id="3"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1453602299" sldId="2147483863"/>
              <ac:spMk id="4"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3116191449" sldId="2147483864"/>
          </pc:sldLayoutMkLst>
          <pc:spChg chg="mod">
            <ac:chgData name="Swenson, Jody" userId="f700768a-5749-4e0f-98d7-2b523cc7d418" providerId="ADAL" clId="{2A2AD196-63A1-4C78-A60C-88FAA4D4DBB3}" dt="2020-08-04T17:47:58.513" v="1030"/>
            <ac:spMkLst>
              <pc:docMk/>
              <pc:sldMasterMk cId="2978716964" sldId="2147483858"/>
              <pc:sldLayoutMk cId="3116191449" sldId="2147483864"/>
              <ac:spMk id="3"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116191449" sldId="2147483864"/>
              <ac:spMk id="4"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116191449" sldId="2147483864"/>
              <ac:spMk id="5"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116191449" sldId="2147483864"/>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1454450982" sldId="2147483868"/>
          </pc:sldLayoutMkLst>
          <pc:spChg chg="mod">
            <ac:chgData name="Swenson, Jody" userId="f700768a-5749-4e0f-98d7-2b523cc7d418" providerId="ADAL" clId="{2A2AD196-63A1-4C78-A60C-88FAA4D4DBB3}" dt="2020-08-04T17:47:58.513" v="1030"/>
            <ac:spMkLst>
              <pc:docMk/>
              <pc:sldMasterMk cId="2978716964" sldId="2147483858"/>
              <pc:sldLayoutMk cId="1454450982" sldId="2147483868"/>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1375766973" sldId="2147483869"/>
          </pc:sldLayoutMkLst>
          <pc:spChg chg="mod">
            <ac:chgData name="Swenson, Jody" userId="f700768a-5749-4e0f-98d7-2b523cc7d418" providerId="ADAL" clId="{2A2AD196-63A1-4C78-A60C-88FAA4D4DBB3}" dt="2020-08-04T17:47:58.513" v="1030"/>
            <ac:spMkLst>
              <pc:docMk/>
              <pc:sldMasterMk cId="2978716964" sldId="2147483858"/>
              <pc:sldLayoutMk cId="1375766973" sldId="2147483869"/>
              <ac:spMk id="4"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1375766973" sldId="2147483869"/>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1891456510" sldId="2147483871"/>
          </pc:sldLayoutMkLst>
          <pc:spChg chg="mod">
            <ac:chgData name="Swenson, Jody" userId="f700768a-5749-4e0f-98d7-2b523cc7d418" providerId="ADAL" clId="{2A2AD196-63A1-4C78-A60C-88FAA4D4DBB3}" dt="2020-08-04T17:47:58.513" v="1030"/>
            <ac:spMkLst>
              <pc:docMk/>
              <pc:sldMasterMk cId="2978716964" sldId="2147483858"/>
              <pc:sldLayoutMk cId="1891456510" sldId="2147483871"/>
              <ac:spMk id="5"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1891456510" sldId="2147483871"/>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2759519131" sldId="2147483884"/>
          </pc:sldLayoutMkLst>
          <pc:spChg chg="mod">
            <ac:chgData name="Swenson, Jody" userId="f700768a-5749-4e0f-98d7-2b523cc7d418" providerId="ADAL" clId="{2A2AD196-63A1-4C78-A60C-88FAA4D4DBB3}" dt="2020-08-04T17:47:58.513" v="1030"/>
            <ac:spMkLst>
              <pc:docMk/>
              <pc:sldMasterMk cId="2978716964" sldId="2147483858"/>
              <pc:sldLayoutMk cId="2759519131" sldId="2147483884"/>
              <ac:spMk id="5"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2759519131" sldId="2147483884"/>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3951527965" sldId="2147483885"/>
          </pc:sldLayoutMkLst>
          <pc:spChg chg="mod">
            <ac:chgData name="Swenson, Jody" userId="f700768a-5749-4e0f-98d7-2b523cc7d418" providerId="ADAL" clId="{2A2AD196-63A1-4C78-A60C-88FAA4D4DBB3}" dt="2020-08-04T17:47:58.513" v="1030"/>
            <ac:spMkLst>
              <pc:docMk/>
              <pc:sldMasterMk cId="2978716964" sldId="2147483858"/>
              <pc:sldLayoutMk cId="3951527965" sldId="2147483885"/>
              <ac:spMk id="5"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3951527965" sldId="2147483885"/>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2978716964" sldId="2147483858"/>
            <pc:sldLayoutMk cId="4026360068" sldId="2147483913"/>
          </pc:sldLayoutMkLst>
          <pc:spChg chg="mod">
            <ac:chgData name="Swenson, Jody" userId="f700768a-5749-4e0f-98d7-2b523cc7d418" providerId="ADAL" clId="{2A2AD196-63A1-4C78-A60C-88FAA4D4DBB3}" dt="2020-08-04T17:47:58.513" v="1030"/>
            <ac:spMkLst>
              <pc:docMk/>
              <pc:sldMasterMk cId="2978716964" sldId="2147483858"/>
              <pc:sldLayoutMk cId="4026360068" sldId="2147483913"/>
              <ac:spMk id="5" creationId="{00000000-0000-0000-0000-000000000000}"/>
            </ac:spMkLst>
          </pc:spChg>
          <pc:spChg chg="mod">
            <ac:chgData name="Swenson, Jody" userId="f700768a-5749-4e0f-98d7-2b523cc7d418" providerId="ADAL" clId="{2A2AD196-63A1-4C78-A60C-88FAA4D4DBB3}" dt="2020-08-04T17:47:58.513" v="1030"/>
            <ac:spMkLst>
              <pc:docMk/>
              <pc:sldMasterMk cId="2978716964" sldId="2147483858"/>
              <pc:sldLayoutMk cId="4026360068" sldId="2147483913"/>
              <ac:spMk id="8" creationId="{00000000-0000-0000-0000-000000000000}"/>
            </ac:spMkLst>
          </pc:spChg>
        </pc:sldLayoutChg>
      </pc:sldMasterChg>
      <pc:sldMasterChg chg="modSp modSldLayout">
        <pc:chgData name="Swenson, Jody" userId="f700768a-5749-4e0f-98d7-2b523cc7d418" providerId="ADAL" clId="{2A2AD196-63A1-4C78-A60C-88FAA4D4DBB3}" dt="2020-08-04T17:47:58.513" v="1030"/>
        <pc:sldMasterMkLst>
          <pc:docMk/>
          <pc:sldMasterMk cId="120784555" sldId="2147483934"/>
        </pc:sldMasterMkLst>
        <pc:spChg chg="mod">
          <ac:chgData name="Swenson, Jody" userId="f700768a-5749-4e0f-98d7-2b523cc7d418" providerId="ADAL" clId="{2A2AD196-63A1-4C78-A60C-88FAA4D4DBB3}" dt="2020-08-04T17:47:58.513" v="1030"/>
          <ac:spMkLst>
            <pc:docMk/>
            <pc:sldMasterMk cId="120784555" sldId="2147483934"/>
            <ac:spMk id="2"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ac:spMk id="3" creationId="{00000000-0000-0000-0000-000000000000}"/>
          </ac:spMkLst>
        </pc:spChg>
        <pc:sldLayoutChg chg="modSp">
          <pc:chgData name="Swenson, Jody" userId="f700768a-5749-4e0f-98d7-2b523cc7d418" providerId="ADAL" clId="{2A2AD196-63A1-4C78-A60C-88FAA4D4DBB3}" dt="2020-08-04T17:47:58.513" v="1030"/>
          <pc:sldLayoutMkLst>
            <pc:docMk/>
            <pc:sldMasterMk cId="120784555" sldId="2147483934"/>
            <pc:sldLayoutMk cId="1432988459" sldId="2147483935"/>
          </pc:sldLayoutMkLst>
          <pc:spChg chg="mod">
            <ac:chgData name="Swenson, Jody" userId="f700768a-5749-4e0f-98d7-2b523cc7d418" providerId="ADAL" clId="{2A2AD196-63A1-4C78-A60C-88FAA4D4DBB3}" dt="2020-08-04T17:47:58.513" v="1030"/>
            <ac:spMkLst>
              <pc:docMk/>
              <pc:sldMasterMk cId="120784555" sldId="2147483934"/>
              <pc:sldLayoutMk cId="1432988459" sldId="2147483935"/>
              <ac:spMk id="2"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1432988459" sldId="2147483935"/>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1240017032" sldId="2147483936"/>
          </pc:sldLayoutMkLst>
          <pc:spChg chg="mod">
            <ac:chgData name="Swenson, Jody" userId="f700768a-5749-4e0f-98d7-2b523cc7d418" providerId="ADAL" clId="{2A2AD196-63A1-4C78-A60C-88FAA4D4DBB3}" dt="2020-08-04T17:47:58.513" v="1030"/>
            <ac:spMkLst>
              <pc:docMk/>
              <pc:sldMasterMk cId="120784555" sldId="2147483934"/>
              <pc:sldLayoutMk cId="1240017032" sldId="2147483936"/>
              <ac:spMk id="2"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1240017032" sldId="2147483936"/>
              <ac:spMk id="3"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1240017032" sldId="2147483936"/>
              <ac:spMk id="7"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4257025658" sldId="2147483937"/>
          </pc:sldLayoutMkLst>
          <pc:spChg chg="mod">
            <ac:chgData name="Swenson, Jody" userId="f700768a-5749-4e0f-98d7-2b523cc7d418" providerId="ADAL" clId="{2A2AD196-63A1-4C78-A60C-88FAA4D4DBB3}" dt="2020-08-04T17:47:58.513" v="1030"/>
            <ac:spMkLst>
              <pc:docMk/>
              <pc:sldMasterMk cId="120784555" sldId="2147483934"/>
              <pc:sldLayoutMk cId="4257025658" sldId="2147483937"/>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3427072015" sldId="2147483938"/>
          </pc:sldLayoutMkLst>
          <pc:spChg chg="mod">
            <ac:chgData name="Swenson, Jody" userId="f700768a-5749-4e0f-98d7-2b523cc7d418" providerId="ADAL" clId="{2A2AD196-63A1-4C78-A60C-88FAA4D4DBB3}" dt="2020-08-04T17:47:58.513" v="1030"/>
            <ac:spMkLst>
              <pc:docMk/>
              <pc:sldMasterMk cId="120784555" sldId="2147483934"/>
              <pc:sldLayoutMk cId="3427072015" sldId="2147483938"/>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2219026235" sldId="2147483939"/>
          </pc:sldLayoutMkLst>
          <pc:spChg chg="mod">
            <ac:chgData name="Swenson, Jody" userId="f700768a-5749-4e0f-98d7-2b523cc7d418" providerId="ADAL" clId="{2A2AD196-63A1-4C78-A60C-88FAA4D4DBB3}" dt="2020-08-04T17:47:58.513" v="1030"/>
            <ac:spMkLst>
              <pc:docMk/>
              <pc:sldMasterMk cId="120784555" sldId="2147483934"/>
              <pc:sldLayoutMk cId="2219026235" sldId="2147483939"/>
              <ac:spMk id="3"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2219026235" sldId="2147483939"/>
              <ac:spMk id="4"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886203736" sldId="2147483940"/>
          </pc:sldLayoutMkLst>
          <pc:spChg chg="mod">
            <ac:chgData name="Swenson, Jody" userId="f700768a-5749-4e0f-98d7-2b523cc7d418" providerId="ADAL" clId="{2A2AD196-63A1-4C78-A60C-88FAA4D4DBB3}" dt="2020-08-04T17:47:58.513" v="1030"/>
            <ac:spMkLst>
              <pc:docMk/>
              <pc:sldMasterMk cId="120784555" sldId="2147483934"/>
              <pc:sldLayoutMk cId="886203736" sldId="2147483940"/>
              <ac:spMk id="3"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886203736" sldId="2147483940"/>
              <ac:spMk id="4"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886203736" sldId="2147483940"/>
              <ac:spMk id="5"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886203736" sldId="2147483940"/>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1431749030" sldId="2147483944"/>
          </pc:sldLayoutMkLst>
          <pc:spChg chg="mod">
            <ac:chgData name="Swenson, Jody" userId="f700768a-5749-4e0f-98d7-2b523cc7d418" providerId="ADAL" clId="{2A2AD196-63A1-4C78-A60C-88FAA4D4DBB3}" dt="2020-08-04T17:47:58.513" v="1030"/>
            <ac:spMkLst>
              <pc:docMk/>
              <pc:sldMasterMk cId="120784555" sldId="2147483934"/>
              <pc:sldLayoutMk cId="1431749030" sldId="2147483944"/>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1745312070" sldId="2147483945"/>
          </pc:sldLayoutMkLst>
          <pc:spChg chg="mod">
            <ac:chgData name="Swenson, Jody" userId="f700768a-5749-4e0f-98d7-2b523cc7d418" providerId="ADAL" clId="{2A2AD196-63A1-4C78-A60C-88FAA4D4DBB3}" dt="2020-08-04T17:47:58.513" v="1030"/>
            <ac:spMkLst>
              <pc:docMk/>
              <pc:sldMasterMk cId="120784555" sldId="2147483934"/>
              <pc:sldLayoutMk cId="1745312070" sldId="2147483945"/>
              <ac:spMk id="4"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1745312070" sldId="2147483945"/>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2139147285" sldId="2147483947"/>
          </pc:sldLayoutMkLst>
          <pc:spChg chg="mod">
            <ac:chgData name="Swenson, Jody" userId="f700768a-5749-4e0f-98d7-2b523cc7d418" providerId="ADAL" clId="{2A2AD196-63A1-4C78-A60C-88FAA4D4DBB3}" dt="2020-08-04T17:47:58.513" v="1030"/>
            <ac:spMkLst>
              <pc:docMk/>
              <pc:sldMasterMk cId="120784555" sldId="2147483934"/>
              <pc:sldLayoutMk cId="2139147285" sldId="2147483947"/>
              <ac:spMk id="5"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2139147285" sldId="2147483947"/>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763921073" sldId="2147483960"/>
          </pc:sldLayoutMkLst>
          <pc:spChg chg="mod">
            <ac:chgData name="Swenson, Jody" userId="f700768a-5749-4e0f-98d7-2b523cc7d418" providerId="ADAL" clId="{2A2AD196-63A1-4C78-A60C-88FAA4D4DBB3}" dt="2020-08-04T17:47:58.513" v="1030"/>
            <ac:spMkLst>
              <pc:docMk/>
              <pc:sldMasterMk cId="120784555" sldId="2147483934"/>
              <pc:sldLayoutMk cId="763921073" sldId="2147483960"/>
              <ac:spMk id="5"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763921073" sldId="2147483960"/>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2872548022" sldId="2147483969"/>
          </pc:sldLayoutMkLst>
          <pc:spChg chg="mod">
            <ac:chgData name="Swenson, Jody" userId="f700768a-5749-4e0f-98d7-2b523cc7d418" providerId="ADAL" clId="{2A2AD196-63A1-4C78-A60C-88FAA4D4DBB3}" dt="2020-08-04T17:47:58.513" v="1030"/>
            <ac:spMkLst>
              <pc:docMk/>
              <pc:sldMasterMk cId="120784555" sldId="2147483934"/>
              <pc:sldLayoutMk cId="2872548022" sldId="2147483969"/>
              <ac:spMk id="5"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2872548022" sldId="2147483969"/>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20784555" sldId="2147483934"/>
            <pc:sldLayoutMk cId="1288784899" sldId="2147483972"/>
          </pc:sldLayoutMkLst>
          <pc:spChg chg="mod">
            <ac:chgData name="Swenson, Jody" userId="f700768a-5749-4e0f-98d7-2b523cc7d418" providerId="ADAL" clId="{2A2AD196-63A1-4C78-A60C-88FAA4D4DBB3}" dt="2020-08-04T17:47:58.513" v="1030"/>
            <ac:spMkLst>
              <pc:docMk/>
              <pc:sldMasterMk cId="120784555" sldId="2147483934"/>
              <pc:sldLayoutMk cId="1288784899" sldId="2147483972"/>
              <ac:spMk id="5" creationId="{00000000-0000-0000-0000-000000000000}"/>
            </ac:spMkLst>
          </pc:spChg>
          <pc:spChg chg="mod">
            <ac:chgData name="Swenson, Jody" userId="f700768a-5749-4e0f-98d7-2b523cc7d418" providerId="ADAL" clId="{2A2AD196-63A1-4C78-A60C-88FAA4D4DBB3}" dt="2020-08-04T17:47:58.513" v="1030"/>
            <ac:spMkLst>
              <pc:docMk/>
              <pc:sldMasterMk cId="120784555" sldId="2147483934"/>
              <pc:sldLayoutMk cId="1288784899" sldId="2147483972"/>
              <ac:spMk id="8" creationId="{00000000-0000-0000-0000-000000000000}"/>
            </ac:spMkLst>
          </pc:spChg>
        </pc:sldLayoutChg>
      </pc:sldMasterChg>
      <pc:sldMasterChg chg="modSp modSldLayout">
        <pc:chgData name="Swenson, Jody" userId="f700768a-5749-4e0f-98d7-2b523cc7d418" providerId="ADAL" clId="{2A2AD196-63A1-4C78-A60C-88FAA4D4DBB3}" dt="2020-08-04T17:47:58.513" v="1030"/>
        <pc:sldMasterMkLst>
          <pc:docMk/>
          <pc:sldMasterMk cId="172726847" sldId="2147483980"/>
        </pc:sldMasterMkLst>
        <pc:spChg chg="mod">
          <ac:chgData name="Swenson, Jody" userId="f700768a-5749-4e0f-98d7-2b523cc7d418" providerId="ADAL" clId="{2A2AD196-63A1-4C78-A60C-88FAA4D4DBB3}" dt="2020-08-04T17:47:58.513" v="1030"/>
          <ac:spMkLst>
            <pc:docMk/>
            <pc:sldMasterMk cId="172726847" sldId="2147483980"/>
            <ac:spMk id="2"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ac:spMk id="3" creationId="{00000000-0000-0000-0000-000000000000}"/>
          </ac:spMkLst>
        </pc:spChg>
        <pc:sldLayoutChg chg="modSp">
          <pc:chgData name="Swenson, Jody" userId="f700768a-5749-4e0f-98d7-2b523cc7d418" providerId="ADAL" clId="{2A2AD196-63A1-4C78-A60C-88FAA4D4DBB3}" dt="2020-08-04T17:47:58.513" v="1030"/>
          <pc:sldLayoutMkLst>
            <pc:docMk/>
            <pc:sldMasterMk cId="172726847" sldId="2147483980"/>
            <pc:sldLayoutMk cId="250963867" sldId="2147483981"/>
          </pc:sldLayoutMkLst>
          <pc:spChg chg="mod">
            <ac:chgData name="Swenson, Jody" userId="f700768a-5749-4e0f-98d7-2b523cc7d418" providerId="ADAL" clId="{2A2AD196-63A1-4C78-A60C-88FAA4D4DBB3}" dt="2020-08-04T17:47:58.513" v="1030"/>
            <ac:spMkLst>
              <pc:docMk/>
              <pc:sldMasterMk cId="172726847" sldId="2147483980"/>
              <pc:sldLayoutMk cId="250963867" sldId="2147483981"/>
              <ac:spMk id="2"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250963867" sldId="2147483981"/>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746657774" sldId="2147483982"/>
          </pc:sldLayoutMkLst>
          <pc:spChg chg="mod">
            <ac:chgData name="Swenson, Jody" userId="f700768a-5749-4e0f-98d7-2b523cc7d418" providerId="ADAL" clId="{2A2AD196-63A1-4C78-A60C-88FAA4D4DBB3}" dt="2020-08-04T17:47:58.513" v="1030"/>
            <ac:spMkLst>
              <pc:docMk/>
              <pc:sldMasterMk cId="172726847" sldId="2147483980"/>
              <pc:sldLayoutMk cId="3746657774" sldId="2147483982"/>
              <ac:spMk id="2"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746657774" sldId="2147483982"/>
              <ac:spMk id="3"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746657774" sldId="2147483982"/>
              <ac:spMk id="7"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2019717606" sldId="2147483983"/>
          </pc:sldLayoutMkLst>
          <pc:spChg chg="mod">
            <ac:chgData name="Swenson, Jody" userId="f700768a-5749-4e0f-98d7-2b523cc7d418" providerId="ADAL" clId="{2A2AD196-63A1-4C78-A60C-88FAA4D4DBB3}" dt="2020-08-04T17:47:58.513" v="1030"/>
            <ac:spMkLst>
              <pc:docMk/>
              <pc:sldMasterMk cId="172726847" sldId="2147483980"/>
              <pc:sldLayoutMk cId="2019717606" sldId="2147483983"/>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249352434" sldId="2147483984"/>
          </pc:sldLayoutMkLst>
          <pc:spChg chg="mod">
            <ac:chgData name="Swenson, Jody" userId="f700768a-5749-4e0f-98d7-2b523cc7d418" providerId="ADAL" clId="{2A2AD196-63A1-4C78-A60C-88FAA4D4DBB3}" dt="2020-08-04T17:47:58.513" v="1030"/>
            <ac:spMkLst>
              <pc:docMk/>
              <pc:sldMasterMk cId="172726847" sldId="2147483980"/>
              <pc:sldLayoutMk cId="3249352434" sldId="2147483984"/>
              <ac:spMk id="3"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2143184847" sldId="2147483985"/>
          </pc:sldLayoutMkLst>
          <pc:spChg chg="mod">
            <ac:chgData name="Swenson, Jody" userId="f700768a-5749-4e0f-98d7-2b523cc7d418" providerId="ADAL" clId="{2A2AD196-63A1-4C78-A60C-88FAA4D4DBB3}" dt="2020-08-04T17:47:58.513" v="1030"/>
            <ac:spMkLst>
              <pc:docMk/>
              <pc:sldMasterMk cId="172726847" sldId="2147483980"/>
              <pc:sldLayoutMk cId="2143184847" sldId="2147483985"/>
              <ac:spMk id="3"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2143184847" sldId="2147483985"/>
              <ac:spMk id="4"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462563202" sldId="2147483986"/>
          </pc:sldLayoutMkLst>
          <pc:spChg chg="mod">
            <ac:chgData name="Swenson, Jody" userId="f700768a-5749-4e0f-98d7-2b523cc7d418" providerId="ADAL" clId="{2A2AD196-63A1-4C78-A60C-88FAA4D4DBB3}" dt="2020-08-04T17:47:58.513" v="1030"/>
            <ac:spMkLst>
              <pc:docMk/>
              <pc:sldMasterMk cId="172726847" sldId="2147483980"/>
              <pc:sldLayoutMk cId="462563202" sldId="2147483986"/>
              <ac:spMk id="3"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462563202" sldId="2147483986"/>
              <ac:spMk id="4"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462563202" sldId="2147483986"/>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462563202" sldId="2147483986"/>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1490782280" sldId="2147483990"/>
          </pc:sldLayoutMkLst>
          <pc:spChg chg="mod">
            <ac:chgData name="Swenson, Jody" userId="f700768a-5749-4e0f-98d7-2b523cc7d418" providerId="ADAL" clId="{2A2AD196-63A1-4C78-A60C-88FAA4D4DBB3}" dt="2020-08-04T17:47:58.513" v="1030"/>
            <ac:spMkLst>
              <pc:docMk/>
              <pc:sldMasterMk cId="172726847" sldId="2147483980"/>
              <pc:sldLayoutMk cId="1490782280" sldId="2147483990"/>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606490635" sldId="2147483991"/>
          </pc:sldLayoutMkLst>
          <pc:spChg chg="mod">
            <ac:chgData name="Swenson, Jody" userId="f700768a-5749-4e0f-98d7-2b523cc7d418" providerId="ADAL" clId="{2A2AD196-63A1-4C78-A60C-88FAA4D4DBB3}" dt="2020-08-04T17:47:58.513" v="1030"/>
            <ac:spMkLst>
              <pc:docMk/>
              <pc:sldMasterMk cId="172726847" sldId="2147483980"/>
              <pc:sldLayoutMk cId="3606490635" sldId="2147483991"/>
              <ac:spMk id="4"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606490635" sldId="2147483991"/>
              <ac:spMk id="6"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606372608" sldId="2147483993"/>
          </pc:sldLayoutMkLst>
          <pc:spChg chg="mod">
            <ac:chgData name="Swenson, Jody" userId="f700768a-5749-4e0f-98d7-2b523cc7d418" providerId="ADAL" clId="{2A2AD196-63A1-4C78-A60C-88FAA4D4DBB3}" dt="2020-08-04T17:47:58.513" v="1030"/>
            <ac:spMkLst>
              <pc:docMk/>
              <pc:sldMasterMk cId="172726847" sldId="2147483980"/>
              <pc:sldLayoutMk cId="606372608" sldId="2147483993"/>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606372608" sldId="2147483993"/>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520472729" sldId="2147483997"/>
          </pc:sldLayoutMkLst>
          <pc:spChg chg="mod">
            <ac:chgData name="Swenson, Jody" userId="f700768a-5749-4e0f-98d7-2b523cc7d418" providerId="ADAL" clId="{2A2AD196-63A1-4C78-A60C-88FAA4D4DBB3}" dt="2020-08-04T17:47:58.513" v="1030"/>
            <ac:spMkLst>
              <pc:docMk/>
              <pc:sldMasterMk cId="172726847" sldId="2147483980"/>
              <pc:sldLayoutMk cId="520472729" sldId="2147483997"/>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520472729" sldId="2147483997"/>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107085539" sldId="2147483999"/>
          </pc:sldLayoutMkLst>
          <pc:spChg chg="mod">
            <ac:chgData name="Swenson, Jody" userId="f700768a-5749-4e0f-98d7-2b523cc7d418" providerId="ADAL" clId="{2A2AD196-63A1-4C78-A60C-88FAA4D4DBB3}" dt="2020-08-04T17:47:58.513" v="1030"/>
            <ac:spMkLst>
              <pc:docMk/>
              <pc:sldMasterMk cId="172726847" sldId="2147483980"/>
              <pc:sldLayoutMk cId="3107085539" sldId="2147483999"/>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107085539" sldId="2147483999"/>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869869236" sldId="2147484002"/>
          </pc:sldLayoutMkLst>
          <pc:spChg chg="mod">
            <ac:chgData name="Swenson, Jody" userId="f700768a-5749-4e0f-98d7-2b523cc7d418" providerId="ADAL" clId="{2A2AD196-63A1-4C78-A60C-88FAA4D4DBB3}" dt="2020-08-04T17:47:58.513" v="1030"/>
            <ac:spMkLst>
              <pc:docMk/>
              <pc:sldMasterMk cId="172726847" sldId="2147483980"/>
              <pc:sldLayoutMk cId="3869869236" sldId="2147484002"/>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869869236" sldId="2147484002"/>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476295809" sldId="2147484006"/>
          </pc:sldLayoutMkLst>
          <pc:spChg chg="mod">
            <ac:chgData name="Swenson, Jody" userId="f700768a-5749-4e0f-98d7-2b523cc7d418" providerId="ADAL" clId="{2A2AD196-63A1-4C78-A60C-88FAA4D4DBB3}" dt="2020-08-04T17:47:58.513" v="1030"/>
            <ac:spMkLst>
              <pc:docMk/>
              <pc:sldMasterMk cId="172726847" sldId="2147483980"/>
              <pc:sldLayoutMk cId="3476295809" sldId="2147484006"/>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476295809" sldId="2147484006"/>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3566977943" sldId="2147484034"/>
          </pc:sldLayoutMkLst>
          <pc:spChg chg="mod">
            <ac:chgData name="Swenson, Jody" userId="f700768a-5749-4e0f-98d7-2b523cc7d418" providerId="ADAL" clId="{2A2AD196-63A1-4C78-A60C-88FAA4D4DBB3}" dt="2020-08-04T17:47:58.513" v="1030"/>
            <ac:spMkLst>
              <pc:docMk/>
              <pc:sldMasterMk cId="172726847" sldId="2147483980"/>
              <pc:sldLayoutMk cId="3566977943" sldId="2147484034"/>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3566977943" sldId="2147484034"/>
              <ac:spMk id="8" creationId="{00000000-0000-0000-0000-000000000000}"/>
            </ac:spMkLst>
          </pc:spChg>
        </pc:sldLayoutChg>
        <pc:sldLayoutChg chg="modSp">
          <pc:chgData name="Swenson, Jody" userId="f700768a-5749-4e0f-98d7-2b523cc7d418" providerId="ADAL" clId="{2A2AD196-63A1-4C78-A60C-88FAA4D4DBB3}" dt="2020-08-04T17:47:58.513" v="1030"/>
          <pc:sldLayoutMkLst>
            <pc:docMk/>
            <pc:sldMasterMk cId="172726847" sldId="2147483980"/>
            <pc:sldLayoutMk cId="2497762460" sldId="2147484037"/>
          </pc:sldLayoutMkLst>
          <pc:spChg chg="mod">
            <ac:chgData name="Swenson, Jody" userId="f700768a-5749-4e0f-98d7-2b523cc7d418" providerId="ADAL" clId="{2A2AD196-63A1-4C78-A60C-88FAA4D4DBB3}" dt="2020-08-04T17:47:58.513" v="1030"/>
            <ac:spMkLst>
              <pc:docMk/>
              <pc:sldMasterMk cId="172726847" sldId="2147483980"/>
              <pc:sldLayoutMk cId="2497762460" sldId="2147484037"/>
              <ac:spMk id="5" creationId="{00000000-0000-0000-0000-000000000000}"/>
            </ac:spMkLst>
          </pc:spChg>
          <pc:spChg chg="mod">
            <ac:chgData name="Swenson, Jody" userId="f700768a-5749-4e0f-98d7-2b523cc7d418" providerId="ADAL" clId="{2A2AD196-63A1-4C78-A60C-88FAA4D4DBB3}" dt="2020-08-04T17:47:58.513" v="1030"/>
            <ac:spMkLst>
              <pc:docMk/>
              <pc:sldMasterMk cId="172726847" sldId="2147483980"/>
              <pc:sldLayoutMk cId="2497762460" sldId="2147484037"/>
              <ac:spMk id="8" creationId="{00000000-0000-0000-0000-000000000000}"/>
            </ac:spMkLst>
          </pc:spChg>
        </pc:sldLayoutChg>
      </pc:sldMasterChg>
    </pc:docChg>
  </pc:docChgLst>
  <pc:docChgLst>
    <pc:chgData name="Swenson, Jody" userId="f700768a-5749-4e0f-98d7-2b523cc7d418" providerId="ADAL" clId="{9CFE6B5C-C5AE-4FBF-971A-C0BCD9402E98}"/>
    <pc:docChg chg="custSel modSld">
      <pc:chgData name="Swenson, Jody" userId="f700768a-5749-4e0f-98d7-2b523cc7d418" providerId="ADAL" clId="{9CFE6B5C-C5AE-4FBF-971A-C0BCD9402E98}" dt="2021-06-10T17:38:00.172" v="22" actId="20577"/>
      <pc:docMkLst>
        <pc:docMk/>
      </pc:docMkLst>
      <pc:sldChg chg="delSp mod delAnim">
        <pc:chgData name="Swenson, Jody" userId="f700768a-5749-4e0f-98d7-2b523cc7d418" providerId="ADAL" clId="{9CFE6B5C-C5AE-4FBF-971A-C0BCD9402E98}" dt="2021-06-07T18:59:19.819" v="17" actId="21"/>
        <pc:sldMkLst>
          <pc:docMk/>
          <pc:sldMk cId="3825327065" sldId="509"/>
        </pc:sldMkLst>
        <pc:spChg chg="del">
          <ac:chgData name="Swenson, Jody" userId="f700768a-5749-4e0f-98d7-2b523cc7d418" providerId="ADAL" clId="{9CFE6B5C-C5AE-4FBF-971A-C0BCD9402E98}" dt="2021-06-07T18:59:19.819" v="17" actId="21"/>
          <ac:spMkLst>
            <pc:docMk/>
            <pc:sldMk cId="3825327065" sldId="509"/>
            <ac:spMk id="4" creationId="{0CDDD719-05C7-4E68-BA0E-87C300279BD9}"/>
          </ac:spMkLst>
        </pc:spChg>
      </pc:sldChg>
      <pc:sldChg chg="modSp modAnim">
        <pc:chgData name="Swenson, Jody" userId="f700768a-5749-4e0f-98d7-2b523cc7d418" providerId="ADAL" clId="{9CFE6B5C-C5AE-4FBF-971A-C0BCD9402E98}" dt="2021-06-10T17:38:00.172" v="22" actId="20577"/>
        <pc:sldMkLst>
          <pc:docMk/>
          <pc:sldMk cId="3137422280" sldId="516"/>
        </pc:sldMkLst>
        <pc:spChg chg="mod">
          <ac:chgData name="Swenson, Jody" userId="f700768a-5749-4e0f-98d7-2b523cc7d418" providerId="ADAL" clId="{9CFE6B5C-C5AE-4FBF-971A-C0BCD9402E98}" dt="2021-06-10T17:38:00.172" v="22" actId="20577"/>
          <ac:spMkLst>
            <pc:docMk/>
            <pc:sldMk cId="3137422280" sldId="516"/>
            <ac:spMk id="5" creationId="{00000000-0000-0000-0000-000000000000}"/>
          </ac:spMkLst>
        </pc:spChg>
      </pc:sldChg>
      <pc:sldChg chg="modSp">
        <pc:chgData name="Swenson, Jody" userId="f700768a-5749-4e0f-98d7-2b523cc7d418" providerId="ADAL" clId="{9CFE6B5C-C5AE-4FBF-971A-C0BCD9402E98}" dt="2021-06-07T18:50:50.463" v="5" actId="20577"/>
        <pc:sldMkLst>
          <pc:docMk/>
          <pc:sldMk cId="4123771904" sldId="517"/>
        </pc:sldMkLst>
        <pc:spChg chg="mod">
          <ac:chgData name="Swenson, Jody" userId="f700768a-5749-4e0f-98d7-2b523cc7d418" providerId="ADAL" clId="{9CFE6B5C-C5AE-4FBF-971A-C0BCD9402E98}" dt="2021-06-07T18:50:50.463" v="5" actId="20577"/>
          <ac:spMkLst>
            <pc:docMk/>
            <pc:sldMk cId="4123771904" sldId="517"/>
            <ac:spMk id="5" creationId="{00000000-0000-0000-0000-000000000000}"/>
          </ac:spMkLst>
        </pc:spChg>
      </pc:sldChg>
      <pc:sldChg chg="modSp mod">
        <pc:chgData name="Swenson, Jody" userId="f700768a-5749-4e0f-98d7-2b523cc7d418" providerId="ADAL" clId="{9CFE6B5C-C5AE-4FBF-971A-C0BCD9402E98}" dt="2021-06-07T18:52:44.143" v="7" actId="1036"/>
        <pc:sldMkLst>
          <pc:docMk/>
          <pc:sldMk cId="710665783" sldId="519"/>
        </pc:sldMkLst>
        <pc:picChg chg="mod">
          <ac:chgData name="Swenson, Jody" userId="f700768a-5749-4e0f-98d7-2b523cc7d418" providerId="ADAL" clId="{9CFE6B5C-C5AE-4FBF-971A-C0BCD9402E98}" dt="2021-06-07T18:52:44.143" v="7" actId="1036"/>
          <ac:picMkLst>
            <pc:docMk/>
            <pc:sldMk cId="710665783" sldId="519"/>
            <ac:picMk id="5" creationId="{00000000-0000-0000-0000-000000000000}"/>
          </ac:picMkLst>
        </pc:picChg>
      </pc:sldChg>
      <pc:sldChg chg="addSp modSp mod modAnim">
        <pc:chgData name="Swenson, Jody" userId="f700768a-5749-4e0f-98d7-2b523cc7d418" providerId="ADAL" clId="{9CFE6B5C-C5AE-4FBF-971A-C0BCD9402E98}" dt="2021-06-07T18:59:30.539" v="19" actId="1076"/>
        <pc:sldMkLst>
          <pc:docMk/>
          <pc:sldMk cId="665800337" sldId="535"/>
        </pc:sldMkLst>
        <pc:spChg chg="add mod">
          <ac:chgData name="Swenson, Jody" userId="f700768a-5749-4e0f-98d7-2b523cc7d418" providerId="ADAL" clId="{9CFE6B5C-C5AE-4FBF-971A-C0BCD9402E98}" dt="2021-06-07T18:59:30.539" v="19" actId="1076"/>
          <ac:spMkLst>
            <pc:docMk/>
            <pc:sldMk cId="665800337" sldId="535"/>
            <ac:spMk id="7" creationId="{93E6222F-752A-46CF-B9C1-588261D7E641}"/>
          </ac:spMkLst>
        </pc:spChg>
        <pc:spChg chg="mod">
          <ac:chgData name="Swenson, Jody" userId="f700768a-5749-4e0f-98d7-2b523cc7d418" providerId="ADAL" clId="{9CFE6B5C-C5AE-4FBF-971A-C0BCD9402E98}" dt="2021-06-07T18:54:36.952" v="14" actId="114"/>
          <ac:spMkLst>
            <pc:docMk/>
            <pc:sldMk cId="665800337" sldId="535"/>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7/26/2022 9:22 AM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14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0982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20</a:t>
            </a:fld>
            <a:endParaRPr lang="en-US">
              <a:solidFill>
                <a:srgbClr val="000000"/>
              </a:solidFill>
            </a:endParaRPr>
          </a:p>
        </p:txBody>
      </p:sp>
    </p:spTree>
    <p:extLst>
      <p:ext uri="{BB962C8B-B14F-4D97-AF65-F5344CB8AC3E}">
        <p14:creationId xmlns:p14="http://schemas.microsoft.com/office/powerpoint/2010/main" val="191756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21</a:t>
            </a:fld>
            <a:endParaRPr lang="en-US">
              <a:solidFill>
                <a:srgbClr val="000000"/>
              </a:solidFill>
            </a:endParaRPr>
          </a:p>
        </p:txBody>
      </p:sp>
    </p:spTree>
    <p:extLst>
      <p:ext uri="{BB962C8B-B14F-4D97-AF65-F5344CB8AC3E}">
        <p14:creationId xmlns:p14="http://schemas.microsoft.com/office/powerpoint/2010/main" val="350564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1009034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23</a:t>
            </a:fld>
            <a:endParaRPr lang="en-US">
              <a:solidFill>
                <a:srgbClr val="000000"/>
              </a:solidFill>
            </a:endParaRPr>
          </a:p>
        </p:txBody>
      </p:sp>
    </p:spTree>
    <p:extLst>
      <p:ext uri="{BB962C8B-B14F-4D97-AF65-F5344CB8AC3E}">
        <p14:creationId xmlns:p14="http://schemas.microsoft.com/office/powerpoint/2010/main" val="2360125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By me (Photograph) [GFDL (http://www.gnu.org/copyleft/fdl.html), CC-BY-SA-3.0 (http://creativecommons.org/licenses/by-sa/3.0/) or CC BY-SA 2.5-2.0-1.0 (https://creativecommons.org/licenses/by-sa/2.5-2.0-1.0)], via Wikimedia Commons</a:t>
            </a:r>
            <a:endParaRPr lang="en-US" dirty="0"/>
          </a:p>
        </p:txBody>
      </p:sp>
      <p:sp>
        <p:nvSpPr>
          <p:cNvPr id="4" name="Footer Placeholder 3"/>
          <p:cNvSpPr>
            <a:spLocks noGrp="1"/>
          </p:cNvSpPr>
          <p:nvPr>
            <p:ph type="ftr" sz="quarter" idx="10"/>
          </p:nvPr>
        </p:nvSpPr>
        <p:spPr/>
        <p:txBody>
          <a:bodyPr/>
          <a:lstStyle/>
          <a:p>
            <a:pPr>
              <a:defRPr/>
            </a:pPr>
            <a:r>
              <a:rPr lang="en-US" dirty="0">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26</a:t>
            </a:fld>
            <a:endParaRPr lang="en-US">
              <a:solidFill>
                <a:srgbClr val="000000"/>
              </a:solidFill>
            </a:endParaRPr>
          </a:p>
        </p:txBody>
      </p:sp>
    </p:spTree>
    <p:extLst>
      <p:ext uri="{BB962C8B-B14F-4D97-AF65-F5344CB8AC3E}">
        <p14:creationId xmlns:p14="http://schemas.microsoft.com/office/powerpoint/2010/main" val="4053281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27</a:t>
            </a:fld>
            <a:endParaRPr lang="en-US">
              <a:solidFill>
                <a:srgbClr val="000000"/>
              </a:solidFill>
            </a:endParaRPr>
          </a:p>
        </p:txBody>
      </p:sp>
    </p:spTree>
    <p:extLst>
      <p:ext uri="{BB962C8B-B14F-4D97-AF65-F5344CB8AC3E}">
        <p14:creationId xmlns:p14="http://schemas.microsoft.com/office/powerpoint/2010/main" val="272802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Honda CB77 Restoration [CC BY 2.0 (http://creativecommons.org/licenses/by/2.0)], via Wikimedia Commons</a:t>
            </a:r>
          </a:p>
          <a:p>
            <a:endParaRPr lang="en-US" dirty="0"/>
          </a:p>
        </p:txBody>
      </p:sp>
      <p:sp>
        <p:nvSpPr>
          <p:cNvPr id="4" name="Footer Placeholder 3"/>
          <p:cNvSpPr>
            <a:spLocks noGrp="1"/>
          </p:cNvSpPr>
          <p:nvPr>
            <p:ph type="ftr" sz="quarter" idx="10"/>
          </p:nvPr>
        </p:nvSpPr>
        <p:spPr/>
        <p:txBody>
          <a:bodyPr/>
          <a:lstStyle/>
          <a:p>
            <a:pPr>
              <a:defRPr/>
            </a:pPr>
            <a:r>
              <a:rPr lang="en-US" dirty="0">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28</a:t>
            </a:fld>
            <a:endParaRPr lang="en-US">
              <a:solidFill>
                <a:srgbClr val="000000"/>
              </a:solidFill>
            </a:endParaRPr>
          </a:p>
        </p:txBody>
      </p:sp>
    </p:spTree>
    <p:extLst>
      <p:ext uri="{BB962C8B-B14F-4D97-AF65-F5344CB8AC3E}">
        <p14:creationId xmlns:p14="http://schemas.microsoft.com/office/powerpoint/2010/main" val="4136072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Graphic by BYU-Idaho Campus Curriculum Development in Illustrator</a:t>
            </a:r>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32</a:t>
            </a:fld>
            <a:endParaRPr lang="en-US"/>
          </a:p>
        </p:txBody>
      </p:sp>
    </p:spTree>
    <p:extLst>
      <p:ext uri="{BB962C8B-B14F-4D97-AF65-F5344CB8AC3E}">
        <p14:creationId xmlns:p14="http://schemas.microsoft.com/office/powerpoint/2010/main" val="187206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a:t>
            </a:fld>
            <a:endParaRPr lang="en-US">
              <a:solidFill>
                <a:srgbClr val="000000"/>
              </a:solidFill>
            </a:endParaRPr>
          </a:p>
        </p:txBody>
      </p:sp>
    </p:spTree>
    <p:extLst>
      <p:ext uri="{BB962C8B-B14F-4D97-AF65-F5344CB8AC3E}">
        <p14:creationId xmlns:p14="http://schemas.microsoft.com/office/powerpoint/2010/main" val="933242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a:t>
            </a:fld>
            <a:endParaRPr lang="en-US"/>
          </a:p>
        </p:txBody>
      </p:sp>
    </p:spTree>
    <p:extLst>
      <p:ext uri="{BB962C8B-B14F-4D97-AF65-F5344CB8AC3E}">
        <p14:creationId xmlns:p14="http://schemas.microsoft.com/office/powerpoint/2010/main" val="252693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318295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a:t>
            </a:fld>
            <a:endParaRPr lang="en-US">
              <a:solidFill>
                <a:srgbClr val="000000"/>
              </a:solidFill>
            </a:endParaRPr>
          </a:p>
        </p:txBody>
      </p:sp>
    </p:spTree>
    <p:extLst>
      <p:ext uri="{BB962C8B-B14F-4D97-AF65-F5344CB8AC3E}">
        <p14:creationId xmlns:p14="http://schemas.microsoft.com/office/powerpoint/2010/main" val="346092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2835025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74531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17</a:t>
            </a:fld>
            <a:endParaRPr lang="en-US">
              <a:solidFill>
                <a:srgbClr val="000000"/>
              </a:solidFill>
            </a:endParaRPr>
          </a:p>
        </p:txBody>
      </p:sp>
    </p:spTree>
    <p:extLst>
      <p:ext uri="{BB962C8B-B14F-4D97-AF65-F5344CB8AC3E}">
        <p14:creationId xmlns:p14="http://schemas.microsoft.com/office/powerpoint/2010/main" val="191348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33195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8832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772282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5712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671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01966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412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307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2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8153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711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7/26/2022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6651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69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7/26/2022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796112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1844969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3583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0396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336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72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3274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91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33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7/26/2022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648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7/26/2022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177489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27653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853500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168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15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022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191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933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4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589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50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57669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1456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66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9519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51527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263600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47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329884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400170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0256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072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0262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203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8233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3186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825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7490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453120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91472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181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3921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725480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88784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09638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466577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7176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524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1848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6320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4610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6553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816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822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6064906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063726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20472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7085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6986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09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62958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669779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5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977624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361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4192622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0432541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5423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65337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4569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4081612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0884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0534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496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46883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5618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6533960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157120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3180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325198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5606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gi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gi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4.xml"/><Relationship Id="rId3" Type="http://schemas.openxmlformats.org/officeDocument/2006/relationships/slideLayout" Target="../slideLayouts/slideLayout34.xml"/><Relationship Id="rId21" Type="http://schemas.openxmlformats.org/officeDocument/2006/relationships/image" Target="../media/image6.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jpe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4.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5.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6.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6.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5.png"/><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7.xml"/><Relationship Id="rId3" Type="http://schemas.openxmlformats.org/officeDocument/2006/relationships/slideLayout" Target="../slideLayouts/slideLayout87.xml"/><Relationship Id="rId21" Type="http://schemas.openxmlformats.org/officeDocument/2006/relationships/image" Target="../media/image6.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5.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4.jpe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5"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25207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5" r:id="rId11"/>
    <p:sldLayoutId id="2147483846" r:id="rId12"/>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10503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71696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 id="2147483882" r:id="rId13"/>
    <p:sldLayoutId id="2147483884" r:id="rId14"/>
    <p:sldLayoutId id="2147483885" r:id="rId15"/>
    <p:sldLayoutId id="2147483913" r:id="rId16"/>
    <p:sldLayoutId id="2147483831" r:id="rId1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8455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7" r:id="rId12"/>
    <p:sldLayoutId id="2147483958" r:id="rId13"/>
    <p:sldLayoutId id="2147483960" r:id="rId14"/>
    <p:sldLayoutId id="2147483969" r:id="rId15"/>
    <p:sldLayoutId id="2147483972"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26847"/>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3" r:id="rId12"/>
    <p:sldLayoutId id="2147483997" r:id="rId13"/>
    <p:sldLayoutId id="2147483999" r:id="rId14"/>
    <p:sldLayoutId id="2147484002" r:id="rId15"/>
    <p:sldLayoutId id="2147484004" r:id="rId16"/>
    <p:sldLayoutId id="2147484006" r:id="rId17"/>
    <p:sldLayoutId id="2147484034" r:id="rId18"/>
    <p:sldLayoutId id="2147484037" r:id="rId19"/>
    <p:sldLayoutId id="2147484043" r:id="rId20"/>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3"/>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4"/>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895868"/>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8" r:id="rId13"/>
    <p:sldLayoutId id="2147484060" r:id="rId14"/>
    <p:sldLayoutId id="2147484068" r:id="rId15"/>
    <p:sldLayoutId id="2147484069" r:id="rId16"/>
    <p:sldLayoutId id="2147484070" r:id="rId1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2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2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7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3.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8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8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0.png"/><Relationship Id="rId1" Type="http://schemas.openxmlformats.org/officeDocument/2006/relationships/slideLayout" Target="../slideLayouts/slideLayout9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W94iksaQwUo" TargetMode="External"/><Relationship Id="rId2" Type="http://schemas.openxmlformats.org/officeDocument/2006/relationships/notesSlide" Target="../notesSlides/notesSlide17.xml"/><Relationship Id="rId1" Type="http://schemas.openxmlformats.org/officeDocument/2006/relationships/slideLayout" Target="../slideLayouts/slideLayout83.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79.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sz="4000" dirty="0"/>
              <a:t>ECEN 150</a:t>
            </a:r>
            <a:br>
              <a:rPr lang="en-US" sz="4000" dirty="0"/>
            </a:br>
            <a:r>
              <a:rPr lang="en-US" sz="4000" dirty="0"/>
              <a:t>Circuit Analysis I</a:t>
            </a:r>
          </a:p>
        </p:txBody>
      </p:sp>
      <p:sp>
        <p:nvSpPr>
          <p:cNvPr id="4" name="Rectangle 3"/>
          <p:cNvSpPr/>
          <p:nvPr/>
        </p:nvSpPr>
        <p:spPr>
          <a:xfrm>
            <a:off x="2119435" y="3272388"/>
            <a:ext cx="5719548"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Capacitors and Inductors</a:t>
            </a:r>
            <a:endParaRPr lang="en-US" sz="4000" dirty="0">
              <a:latin typeface="+mn-lt"/>
            </a:endParaRPr>
          </a:p>
        </p:txBody>
      </p:sp>
    </p:spTree>
    <p:extLst>
      <p:ext uri="{BB962C8B-B14F-4D97-AF65-F5344CB8AC3E}">
        <p14:creationId xmlns:p14="http://schemas.microsoft.com/office/powerpoint/2010/main" val="2303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1861" y="41814"/>
            <a:ext cx="5836749" cy="400050"/>
          </a:xfrm>
        </p:spPr>
        <p:txBody>
          <a:bodyPr>
            <a:noAutofit/>
          </a:bodyPr>
          <a:lstStyle/>
          <a:p>
            <a:r>
              <a:rPr lang="en-US" sz="4000" dirty="0">
                <a:latin typeface="+mn-lt"/>
              </a:rPr>
              <a:t>Series Capacitor Example</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mc:Choice xmlns:a14="http://schemas.microsoft.com/office/drawing/2010/main" Requires="a14">
          <p:sp>
            <p:nvSpPr>
              <p:cNvPr id="14" name="Rectangle 13"/>
              <p:cNvSpPr/>
              <p:nvPr/>
            </p:nvSpPr>
            <p:spPr>
              <a:xfrm>
                <a:off x="266330" y="830312"/>
                <a:ext cx="11691891" cy="568687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endParaRPr lang="en-US" sz="1500"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rgbClr val="000000"/>
                    </a:solidFill>
                    <a:ea typeface="Cambria Math" panose="02040503050406030204" pitchFamily="18" charset="0"/>
                  </a:rPr>
                  <a:t>Determine the voltage across C2 in the adjacent DC circuit, i.e., v</a:t>
                </a:r>
                <a:r>
                  <a:rPr lang="en-US" baseline="-25000" dirty="0">
                    <a:solidFill>
                      <a:srgbClr val="000000"/>
                    </a:solidFill>
                    <a:ea typeface="Cambria Math" panose="02040503050406030204" pitchFamily="18" charset="0"/>
                  </a:rPr>
                  <a:t>C2</a:t>
                </a:r>
                <a:r>
                  <a:rPr lang="en-US" dirty="0">
                    <a:solidFill>
                      <a:srgbClr val="000000"/>
                    </a:solidFill>
                    <a:ea typeface="Cambria Math" panose="02040503050406030204" pitchFamily="18" charset="0"/>
                  </a:rPr>
                  <a:t>. </a:t>
                </a:r>
              </a:p>
              <a:p>
                <a:endParaRPr lang="en-US" dirty="0">
                  <a:solidFill>
                    <a:srgbClr val="000000"/>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den>
                      </m:f>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2.2 µ</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7</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µ</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den>
                          </m:f>
                        </m:den>
                      </m:f>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=1.5 µ</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b="0" dirty="0">
                  <a:solidFill>
                    <a:srgbClr val="000000"/>
                  </a:solidFill>
                  <a:ea typeface="Cambria Math" panose="02040503050406030204" pitchFamily="18" charset="0"/>
                  <a:cs typeface="Arial" panose="020B0604020202020204" pitchFamily="34" charset="0"/>
                </a:endParaRPr>
              </a:p>
              <a:p>
                <a:endParaRPr lang="en-US" dirty="0">
                  <a:solidFill>
                    <a:srgbClr val="000000"/>
                  </a:solidFill>
                  <a:ea typeface="Cambria Math" panose="02040503050406030204" pitchFamily="18" charset="0"/>
                </a:endParaRPr>
              </a:p>
              <a:p>
                <a:r>
                  <a:rPr lang="en-US" dirty="0">
                    <a:solidFill>
                      <a:srgbClr val="000000"/>
                    </a:solidFill>
                    <a:ea typeface="Cambria Math" panose="02040503050406030204" pitchFamily="18" charset="0"/>
                  </a:rPr>
                  <a:t>Series capacitors all have the same current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i</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C</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dv</m:t>
                        </m:r>
                      </m:num>
                      <m:den>
                        <m:r>
                          <m:rPr>
                            <m:sty m:val="p"/>
                          </m:rPr>
                          <a:rPr lang="en-US">
                            <a:solidFill>
                              <a:srgbClr val="000000"/>
                            </a:solidFill>
                            <a:latin typeface="Cambria Math" panose="02040503050406030204" pitchFamily="18" charset="0"/>
                            <a:ea typeface="Cambria Math" panose="02040503050406030204" pitchFamily="18" charset="0"/>
                          </a:rPr>
                          <m:t>dt</m:t>
                        </m:r>
                      </m:den>
                    </m:f>
                  </m:oMath>
                </a14:m>
                <a:r>
                  <a:rPr lang="en-US" dirty="0">
                    <a:solidFill>
                      <a:srgbClr val="000000"/>
                    </a:solidFill>
                    <a:ea typeface="Cambria Math" panose="02040503050406030204" pitchFamily="18" charset="0"/>
                  </a:rPr>
                  <a:t>, and therefore the same </a:t>
                </a:r>
              </a:p>
              <a:p>
                <a:r>
                  <a:rPr lang="en-US" dirty="0">
                    <a:solidFill>
                      <a:srgbClr val="000000"/>
                    </a:solidFill>
                    <a:ea typeface="Cambria Math" panose="02040503050406030204" pitchFamily="18" charset="0"/>
                  </a:rPr>
                  <a:t>separated charge. </a:t>
                </a:r>
              </a:p>
              <a:p>
                <a:endParaRPr lang="en-US" dirty="0">
                  <a:solidFill>
                    <a:srgbClr val="000000"/>
                  </a:solidFill>
                  <a:ea typeface="Cambria Math" panose="02040503050406030204" pitchFamily="18" charset="0"/>
                  <a:cs typeface="Arial" panose="020B0604020202020204" pitchFamily="34" charset="0"/>
                </a:endParaRPr>
              </a:p>
              <a:p>
                <a:r>
                  <a:rPr lang="en-US" dirty="0">
                    <a:solidFill>
                      <a:srgbClr val="000000"/>
                    </a:solidFill>
                    <a:ea typeface="Cambria Math" panose="02040503050406030204" pitchFamily="18" charset="0"/>
                  </a:rPr>
                  <a:t>q = </a:t>
                </a:r>
                <a:r>
                  <a:rPr lang="en-US" dirty="0" err="1">
                    <a:solidFill>
                      <a:srgbClr val="000000"/>
                    </a:solidFill>
                    <a:ea typeface="Cambria Math" panose="02040503050406030204" pitchFamily="18" charset="0"/>
                  </a:rPr>
                  <a:t>v</a:t>
                </a:r>
                <a:r>
                  <a:rPr lang="en-US" baseline="-25000" dirty="0" err="1">
                    <a:solidFill>
                      <a:srgbClr val="000000"/>
                    </a:solidFill>
                    <a:ea typeface="Cambria Math" panose="02040503050406030204" pitchFamily="18" charset="0"/>
                  </a:rPr>
                  <a:t>batt</a:t>
                </a:r>
                <a:r>
                  <a:rPr lang="en-US" dirty="0" err="1">
                    <a:solidFill>
                      <a:srgbClr val="000000"/>
                    </a:solidFill>
                    <a:ea typeface="Cambria Math" panose="02040503050406030204" pitchFamily="18" charset="0"/>
                  </a:rPr>
                  <a:t>Ceq</a:t>
                </a:r>
                <a:r>
                  <a:rPr lang="en-US" dirty="0">
                    <a:solidFill>
                      <a:srgbClr val="000000"/>
                    </a:solidFill>
                    <a:ea typeface="Cambria Math" panose="02040503050406030204" pitchFamily="18" charset="0"/>
                  </a:rPr>
                  <a:t> = (12 V)(</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1.5 µ</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F</m:t>
                    </m:r>
                  </m:oMath>
                </a14:m>
                <a:r>
                  <a:rPr lang="en-US" dirty="0">
                    <a:solidFill>
                      <a:srgbClr val="000000"/>
                    </a:solidFill>
                    <a:ea typeface="Cambria Math" panose="02040503050406030204" pitchFamily="18" charset="0"/>
                  </a:rPr>
                  <a:t>) = 18 µC. This is separated charge magnitude on each plate of the two series capacitors.</a:t>
                </a:r>
              </a:p>
              <a:p>
                <a:endParaRPr lang="en-US" dirty="0">
                  <a:solidFill>
                    <a:srgbClr val="000000"/>
                  </a:solidFill>
                  <a:ea typeface="Cambria Math" panose="02040503050406030204" pitchFamily="18" charset="0"/>
                </a:endParaRPr>
              </a:p>
              <a:p>
                <a:r>
                  <a:rPr lang="en-US" dirty="0">
                    <a:solidFill>
                      <a:srgbClr val="000000"/>
                    </a:solidFill>
                    <a:ea typeface="Cambria Math" panose="02040503050406030204" pitchFamily="18" charset="0"/>
                  </a:rPr>
                  <a:t>Consequently, both C1 and C2 have +18 µC on the top plate and -18 µC on the bottom plate.</a:t>
                </a:r>
              </a:p>
              <a:p>
                <a:endParaRPr lang="en-US" dirty="0">
                  <a:solidFill>
                    <a:srgbClr val="000000"/>
                  </a:solidFill>
                  <a:ea typeface="Cambria Math" panose="02040503050406030204" pitchFamily="18" charset="0"/>
                  <a:cs typeface="Arial" panose="020B0604020202020204" pitchFamily="34" charset="0"/>
                </a:endParaRPr>
              </a:p>
              <a:p>
                <a:r>
                  <a:rPr lang="en-US" dirty="0">
                    <a:solidFill>
                      <a:srgbClr val="000000"/>
                    </a:solidFill>
                    <a:ea typeface="Cambria Math" panose="02040503050406030204" pitchFamily="18" charset="0"/>
                    <a:cs typeface="Arial" panose="020B0604020202020204" pitchFamily="34" charset="0"/>
                  </a:rPr>
                  <a:t>v</a:t>
                </a:r>
                <a:r>
                  <a:rPr lang="en-US" baseline="-25000" dirty="0">
                    <a:solidFill>
                      <a:srgbClr val="000000"/>
                    </a:solidFill>
                    <a:ea typeface="Cambria Math" panose="02040503050406030204" pitchFamily="18" charset="0"/>
                    <a:cs typeface="Arial" panose="020B0604020202020204" pitchFamily="34" charset="0"/>
                  </a:rPr>
                  <a:t>C1</a:t>
                </a:r>
                <a:r>
                  <a:rPr lang="en-US" dirty="0">
                    <a:solidFill>
                      <a:srgbClr val="000000"/>
                    </a:solidFill>
                    <a:ea typeface="Cambria Math" panose="02040503050406030204" pitchFamily="18" charset="0"/>
                    <a:cs typeface="Arial" panose="020B0604020202020204" pitchFamily="34" charset="0"/>
                  </a:rPr>
                  <a:t> = q/C1 = (</a:t>
                </a:r>
                <a:r>
                  <a:rPr lang="en-US" dirty="0">
                    <a:solidFill>
                      <a:srgbClr val="000000"/>
                    </a:solidFill>
                    <a:ea typeface="Cambria Math" panose="02040503050406030204" pitchFamily="18" charset="0"/>
                  </a:rPr>
                  <a:t>18 µC</a:t>
                </a:r>
                <a:r>
                  <a:rPr lang="en-US" dirty="0">
                    <a:solidFill>
                      <a:srgbClr val="000000"/>
                    </a:solidFill>
                    <a:ea typeface="Cambria Math" panose="02040503050406030204" pitchFamily="18" charset="0"/>
                    <a:cs typeface="Arial" panose="020B0604020202020204" pitchFamily="34" charset="0"/>
                  </a:rPr>
                  <a:t>)/(</a:t>
                </a:r>
                <a:r>
                  <a:rPr lang="en-US" dirty="0">
                    <a:solidFill>
                      <a:srgbClr val="000000"/>
                    </a:solidFill>
                    <a:ea typeface="Cambria Math" panose="02040503050406030204" pitchFamily="18" charset="0"/>
                  </a:rPr>
                  <a:t>2.2 µF</a:t>
                </a:r>
                <a:r>
                  <a:rPr lang="en-US" dirty="0">
                    <a:solidFill>
                      <a:srgbClr val="000000"/>
                    </a:solidFill>
                    <a:ea typeface="Cambria Math" panose="02040503050406030204" pitchFamily="18" charset="0"/>
                    <a:cs typeface="Arial" panose="020B0604020202020204" pitchFamily="34" charset="0"/>
                  </a:rPr>
                  <a:t>) = 8.18 V.    v</a:t>
                </a:r>
                <a:r>
                  <a:rPr lang="en-US" baseline="-25000" dirty="0">
                    <a:solidFill>
                      <a:srgbClr val="000000"/>
                    </a:solidFill>
                    <a:ea typeface="Cambria Math" panose="02040503050406030204" pitchFamily="18" charset="0"/>
                    <a:cs typeface="Arial" panose="020B0604020202020204" pitchFamily="34" charset="0"/>
                  </a:rPr>
                  <a:t>C1</a:t>
                </a:r>
                <a:r>
                  <a:rPr lang="en-US" dirty="0">
                    <a:solidFill>
                      <a:srgbClr val="000000"/>
                    </a:solidFill>
                    <a:ea typeface="Cambria Math" panose="02040503050406030204" pitchFamily="18" charset="0"/>
                    <a:cs typeface="Arial" panose="020B0604020202020204" pitchFamily="34" charset="0"/>
                  </a:rPr>
                  <a:t> = 8.18 V. </a:t>
                </a:r>
              </a:p>
              <a:p>
                <a:endParaRPr lang="en-US" dirty="0">
                  <a:solidFill>
                    <a:srgbClr val="000000"/>
                  </a:solidFill>
                  <a:ea typeface="Cambria Math" panose="02040503050406030204" pitchFamily="18" charset="0"/>
                  <a:cs typeface="Arial" panose="020B0604020202020204" pitchFamily="34" charset="0"/>
                </a:endParaRPr>
              </a:p>
              <a:p>
                <a:r>
                  <a:rPr lang="en-US" dirty="0">
                    <a:solidFill>
                      <a:srgbClr val="000000"/>
                    </a:solidFill>
                    <a:ea typeface="Cambria Math" panose="02040503050406030204" pitchFamily="18" charset="0"/>
                    <a:cs typeface="Arial" panose="020B0604020202020204" pitchFamily="34" charset="0"/>
                  </a:rPr>
                  <a:t>v</a:t>
                </a:r>
                <a:r>
                  <a:rPr lang="en-US" baseline="-25000" dirty="0">
                    <a:solidFill>
                      <a:srgbClr val="000000"/>
                    </a:solidFill>
                    <a:ea typeface="Cambria Math" panose="02040503050406030204" pitchFamily="18" charset="0"/>
                    <a:cs typeface="Arial" panose="020B0604020202020204" pitchFamily="34" charset="0"/>
                  </a:rPr>
                  <a:t>C2</a:t>
                </a:r>
                <a:r>
                  <a:rPr lang="en-US" dirty="0">
                    <a:solidFill>
                      <a:srgbClr val="000000"/>
                    </a:solidFill>
                    <a:ea typeface="Cambria Math" panose="02040503050406030204" pitchFamily="18" charset="0"/>
                    <a:cs typeface="Arial" panose="020B0604020202020204" pitchFamily="34" charset="0"/>
                  </a:rPr>
                  <a:t> = q/C2 = (</a:t>
                </a:r>
                <a:r>
                  <a:rPr lang="en-US" dirty="0">
                    <a:solidFill>
                      <a:srgbClr val="000000"/>
                    </a:solidFill>
                    <a:ea typeface="Cambria Math" panose="02040503050406030204" pitchFamily="18" charset="0"/>
                  </a:rPr>
                  <a:t>18 µC</a:t>
                </a:r>
                <a:r>
                  <a:rPr lang="en-US" dirty="0">
                    <a:solidFill>
                      <a:srgbClr val="000000"/>
                    </a:solidFill>
                    <a:ea typeface="Cambria Math" panose="02040503050406030204" pitchFamily="18" charset="0"/>
                    <a:cs typeface="Arial" panose="020B0604020202020204" pitchFamily="34" charset="0"/>
                  </a:rPr>
                  <a:t>)/(</a:t>
                </a:r>
                <a:r>
                  <a:rPr lang="en-US" dirty="0">
                    <a:solidFill>
                      <a:srgbClr val="000000"/>
                    </a:solidFill>
                    <a:ea typeface="Cambria Math" panose="02040503050406030204" pitchFamily="18" charset="0"/>
                  </a:rPr>
                  <a:t>4.7 µF</a:t>
                </a:r>
                <a:r>
                  <a:rPr lang="en-US" dirty="0">
                    <a:solidFill>
                      <a:srgbClr val="000000"/>
                    </a:solidFill>
                    <a:ea typeface="Cambria Math" panose="02040503050406030204" pitchFamily="18" charset="0"/>
                    <a:cs typeface="Arial" panose="020B0604020202020204" pitchFamily="34" charset="0"/>
                  </a:rPr>
                  <a:t>) = 3.83 V.    v</a:t>
                </a:r>
                <a:r>
                  <a:rPr lang="en-US" baseline="-25000" dirty="0">
                    <a:solidFill>
                      <a:srgbClr val="000000"/>
                    </a:solidFill>
                    <a:ea typeface="Cambria Math" panose="02040503050406030204" pitchFamily="18" charset="0"/>
                    <a:cs typeface="Arial" panose="020B0604020202020204" pitchFamily="34" charset="0"/>
                  </a:rPr>
                  <a:t>C2</a:t>
                </a:r>
                <a:r>
                  <a:rPr lang="en-US" dirty="0">
                    <a:solidFill>
                      <a:srgbClr val="000000"/>
                    </a:solidFill>
                    <a:ea typeface="Cambria Math" panose="02040503050406030204" pitchFamily="18" charset="0"/>
                    <a:cs typeface="Arial" panose="020B0604020202020204" pitchFamily="34" charset="0"/>
                  </a:rPr>
                  <a:t> = 3.83 V.  v</a:t>
                </a:r>
                <a:r>
                  <a:rPr lang="en-US" baseline="-25000" dirty="0">
                    <a:solidFill>
                      <a:srgbClr val="000000"/>
                    </a:solidFill>
                    <a:ea typeface="Cambria Math" panose="02040503050406030204" pitchFamily="18" charset="0"/>
                    <a:cs typeface="Arial" panose="020B0604020202020204" pitchFamily="34" charset="0"/>
                  </a:rPr>
                  <a:t>C1</a:t>
                </a:r>
                <a:r>
                  <a:rPr lang="en-US" dirty="0">
                    <a:solidFill>
                      <a:srgbClr val="000000"/>
                    </a:solidFill>
                    <a:ea typeface="Cambria Math" panose="02040503050406030204" pitchFamily="18" charset="0"/>
                    <a:cs typeface="Arial" panose="020B0604020202020204" pitchFamily="34" charset="0"/>
                  </a:rPr>
                  <a:t> + v</a:t>
                </a:r>
                <a:r>
                  <a:rPr lang="en-US" baseline="-25000" dirty="0">
                    <a:solidFill>
                      <a:srgbClr val="000000"/>
                    </a:solidFill>
                    <a:ea typeface="Cambria Math" panose="02040503050406030204" pitchFamily="18" charset="0"/>
                    <a:cs typeface="Arial" panose="020B0604020202020204" pitchFamily="34" charset="0"/>
                  </a:rPr>
                  <a:t>C2</a:t>
                </a:r>
                <a:r>
                  <a:rPr lang="en-US" dirty="0">
                    <a:solidFill>
                      <a:srgbClr val="000000"/>
                    </a:solidFill>
                    <a:ea typeface="Cambria Math" panose="02040503050406030204" pitchFamily="18" charset="0"/>
                    <a:cs typeface="Arial" panose="020B0604020202020204" pitchFamily="34" charset="0"/>
                  </a:rPr>
                  <a:t> = 8.18 V + 3.83 V = 12.0 V, i.e., KVL applies.</a:t>
                </a:r>
              </a:p>
              <a:p>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6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Series capacitors have the same separated charge. Since q = </a:t>
                </a:r>
                <a:r>
                  <a:rPr lang="en-US" dirty="0" err="1">
                    <a:solidFill>
                      <a:srgbClr val="000000"/>
                    </a:solidFill>
                    <a:ea typeface="Cambria Math" panose="02040503050406030204" pitchFamily="18" charset="0"/>
                    <a:cs typeface="Arial" panose="020B0604020202020204" pitchFamily="34" charset="0"/>
                  </a:rPr>
                  <a:t>Cv</a:t>
                </a:r>
                <a:r>
                  <a:rPr lang="en-US" dirty="0">
                    <a:solidFill>
                      <a:srgbClr val="000000"/>
                    </a:solidFill>
                    <a:ea typeface="Cambria Math" panose="02040503050406030204" pitchFamily="18" charset="0"/>
                    <a:cs typeface="Arial" panose="020B0604020202020204" pitchFamily="34" charset="0"/>
                  </a:rPr>
                  <a:t>, the larger capacitor has the smaller voltage across it in a series string, i.e., v = q/C.</a:t>
                </a:r>
              </a:p>
            </p:txBody>
          </p:sp>
        </mc:Choice>
        <mc:Fallback>
          <p:sp>
            <p:nvSpPr>
              <p:cNvPr id="14" name="Rectangle 13"/>
              <p:cNvSpPr>
                <a:spLocks noRot="1" noChangeAspect="1" noMove="1" noResize="1" noEditPoints="1" noAdjustHandles="1" noChangeArrowheads="1" noChangeShapeType="1" noTextEdit="1"/>
              </p:cNvSpPr>
              <p:nvPr/>
            </p:nvSpPr>
            <p:spPr>
              <a:xfrm>
                <a:off x="266330" y="830312"/>
                <a:ext cx="11691891" cy="5686878"/>
              </a:xfrm>
              <a:prstGeom prst="rect">
                <a:avLst/>
              </a:prstGeom>
              <a:blipFill>
                <a:blip r:embed="rId2"/>
                <a:stretch>
                  <a:fillRect l="-259" r="-363" b="-212"/>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564" y="952916"/>
            <a:ext cx="2918752" cy="2102828"/>
          </a:xfrm>
          <a:prstGeom prst="rect">
            <a:avLst/>
          </a:prstGeom>
        </p:spPr>
      </p:pic>
    </p:spTree>
    <p:extLst>
      <p:ext uri="{BB962C8B-B14F-4D97-AF65-F5344CB8AC3E}">
        <p14:creationId xmlns:p14="http://schemas.microsoft.com/office/powerpoint/2010/main" val="209880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 calcmode="lin" valueType="num">
                                      <p:cBhvr additive="base">
                                        <p:cTn id="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 calcmode="lin" valueType="num">
                                      <p:cBhvr additive="base">
                                        <p:cTn id="13"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anim calcmode="lin" valueType="num">
                                      <p:cBhvr additive="base">
                                        <p:cTn id="1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 calcmode="lin" valueType="num">
                                      <p:cBhvr additive="base">
                                        <p:cTn id="23"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xEl>
                                              <p:pRg st="10" end="10"/>
                                            </p:txEl>
                                          </p:spTgt>
                                        </p:tgtEl>
                                        <p:attrNameLst>
                                          <p:attrName>style.visibility</p:attrName>
                                        </p:attrNameLst>
                                      </p:cBhvr>
                                      <p:to>
                                        <p:strVal val="visible"/>
                                      </p:to>
                                    </p:set>
                                    <p:anim calcmode="lin" valueType="num">
                                      <p:cBhvr additive="base">
                                        <p:cTn id="29"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xEl>
                                              <p:pRg st="12" end="12"/>
                                            </p:txEl>
                                          </p:spTgt>
                                        </p:tgtEl>
                                        <p:attrNameLst>
                                          <p:attrName>style.visibility</p:attrName>
                                        </p:attrNameLst>
                                      </p:cBhvr>
                                      <p:to>
                                        <p:strVal val="visible"/>
                                      </p:to>
                                    </p:set>
                                    <p:anim calcmode="lin" valueType="num">
                                      <p:cBhvr additive="base">
                                        <p:cTn id="35"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12" end="1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xEl>
                                              <p:pRg st="14" end="14"/>
                                            </p:txEl>
                                          </p:spTgt>
                                        </p:tgtEl>
                                        <p:attrNameLst>
                                          <p:attrName>style.visibility</p:attrName>
                                        </p:attrNameLst>
                                      </p:cBhvr>
                                      <p:to>
                                        <p:strVal val="visible"/>
                                      </p:to>
                                    </p:set>
                                    <p:anim calcmode="lin" valueType="num">
                                      <p:cBhvr additive="base">
                                        <p:cTn id="39" dur="500" fill="hold"/>
                                        <p:tgtEl>
                                          <p:spTgt spid="1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xEl>
                                              <p:pRg st="16" end="16"/>
                                            </p:txEl>
                                          </p:spTgt>
                                        </p:tgtEl>
                                        <p:attrNameLst>
                                          <p:attrName>style.visibility</p:attrName>
                                        </p:attrNameLst>
                                      </p:cBhvr>
                                      <p:to>
                                        <p:strVal val="visible"/>
                                      </p:to>
                                    </p:set>
                                    <p:anim calcmode="lin" valueType="num">
                                      <p:cBhvr additive="base">
                                        <p:cTn id="45" dur="500" fill="hold"/>
                                        <p:tgtEl>
                                          <p:spTgt spid="14">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743" y="0"/>
            <a:ext cx="4786397" cy="400050"/>
          </a:xfrm>
        </p:spPr>
        <p:txBody>
          <a:bodyPr>
            <a:noAutofit/>
          </a:bodyPr>
          <a:lstStyle/>
          <a:p>
            <a:r>
              <a:rPr lang="en-US" sz="4000" dirty="0"/>
              <a:t>Capacitor Summary</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mc:Choice xmlns:a14="http://schemas.microsoft.com/office/drawing/2010/main" Requires="a14">
          <p:sp>
            <p:nvSpPr>
              <p:cNvPr id="11" name="Rectangle 10"/>
              <p:cNvSpPr/>
              <p:nvPr/>
            </p:nvSpPr>
            <p:spPr>
              <a:xfrm>
                <a:off x="210104" y="716210"/>
                <a:ext cx="11771791" cy="55681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indent="-257175">
                  <a:lnSpc>
                    <a:spcPct val="107000"/>
                  </a:lnSpc>
                  <a:spcAft>
                    <a:spcPts val="2400"/>
                  </a:spcAft>
                  <a:buFont typeface="Arial" panose="020B0604020202020204" pitchFamily="34" charset="0"/>
                  <a:buChar char="•"/>
                </a:pPr>
                <a:r>
                  <a:rPr lang="en-US" dirty="0">
                    <a:solidFill>
                      <a:schemeClr val="bg1"/>
                    </a:solidFill>
                  </a:rPr>
                  <a:t>Capacitance </a:t>
                </a:r>
                <a14:m>
                  <m:oMath xmlns:m="http://schemas.openxmlformats.org/officeDocument/2006/math">
                    <m:r>
                      <m:rPr>
                        <m:sty m:val="p"/>
                      </m:rPr>
                      <a:rPr lang="en-US">
                        <a:solidFill>
                          <a:schemeClr val="bg1"/>
                        </a:solidFill>
                        <a:latin typeface="Cambria Math" panose="02040503050406030204" pitchFamily="18" charset="0"/>
                      </a:rPr>
                      <m:t>C</m:t>
                    </m:r>
                    <m:r>
                      <a:rPr lang="en-US">
                        <a:solidFill>
                          <a:schemeClr val="bg1"/>
                        </a:solidFill>
                        <a:latin typeface="Cambria Math" panose="02040503050406030204" pitchFamily="18" charset="0"/>
                        <a:ea typeface="Cambria Math" panose="02040503050406030204" pitchFamily="18" charset="0"/>
                      </a:rPr>
                      <m:t>≜</m:t>
                    </m:r>
                    <m:f>
                      <m:fPr>
                        <m:type m:val="lin"/>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q</m:t>
                        </m:r>
                      </m:num>
                      <m:den>
                        <m:r>
                          <m:rPr>
                            <m:sty m:val="p"/>
                          </m:rPr>
                          <a:rPr lang="en-US">
                            <a:solidFill>
                              <a:schemeClr val="bg1"/>
                            </a:solidFill>
                            <a:latin typeface="Cambria Math" panose="02040503050406030204" pitchFamily="18" charset="0"/>
                            <a:ea typeface="Cambria Math" panose="02040503050406030204" pitchFamily="18" charset="0"/>
                          </a:rPr>
                          <m:t>v</m:t>
                        </m:r>
                      </m:den>
                    </m:f>
                    <m:r>
                      <a:rPr lang="en-US" i="1">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with</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units</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of</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Farads</m:t>
                    </m:r>
                    <m:r>
                      <a:rPr lang="en-US">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ndParaRPr>
              </a:p>
              <a:p>
                <a:pPr marL="257175" indent="-257175">
                  <a:lnSpc>
                    <a:spcPct val="107000"/>
                  </a:lnSpc>
                  <a:spcAft>
                    <a:spcPts val="24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For a parallel-plate capacitor: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C</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ε</m:t>
                            </m:r>
                          </m:e>
                          <m:sub>
                            <m:r>
                              <m:rPr>
                                <m:sty m:val="p"/>
                              </m:rPr>
                              <a:rPr lang="en-US">
                                <a:solidFill>
                                  <a:schemeClr val="bg1"/>
                                </a:solidFill>
                                <a:latin typeface="Cambria Math" panose="02040503050406030204" pitchFamily="18" charset="0"/>
                                <a:ea typeface="Cambria Math" panose="02040503050406030204" pitchFamily="18" charset="0"/>
                              </a:rPr>
                              <m:t>r</m:t>
                            </m:r>
                          </m:sub>
                        </m:sSub>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ε</m:t>
                            </m:r>
                          </m:e>
                          <m:sub>
                            <m:r>
                              <a:rPr lang="en-US">
                                <a:solidFill>
                                  <a:schemeClr val="bg1"/>
                                </a:solidFill>
                                <a:latin typeface="Cambria Math" panose="02040503050406030204" pitchFamily="18" charset="0"/>
                                <a:ea typeface="Cambria Math" panose="02040503050406030204" pitchFamily="18" charset="0"/>
                              </a:rPr>
                              <m:t>0</m:t>
                            </m:r>
                          </m:sub>
                        </m:sSub>
                        <m:r>
                          <m:rPr>
                            <m:nor/>
                          </m:rPr>
                          <a:rPr lang="en-US" dirty="0">
                            <a:solidFill>
                              <a:schemeClr val="bg1"/>
                            </a:solidFill>
                            <a:ea typeface="Cambria Math" panose="02040503050406030204" pitchFamily="18" charset="0"/>
                          </a:rPr>
                          <m:t>A</m:t>
                        </m:r>
                      </m:num>
                      <m:den>
                        <m:r>
                          <m:rPr>
                            <m:nor/>
                          </m:rPr>
                          <a:rPr lang="en-US">
                            <a:solidFill>
                              <a:schemeClr val="bg1"/>
                            </a:solidFill>
                            <a:ea typeface="Cambria Math" panose="02040503050406030204" pitchFamily="18" charset="0"/>
                          </a:rPr>
                          <m:t>d</m:t>
                        </m:r>
                      </m:den>
                    </m:f>
                    <m:r>
                      <a:rPr lang="en-US" i="1">
                        <a:solidFill>
                          <a:schemeClr val="bg1"/>
                        </a:solidFill>
                        <a:latin typeface="Cambria Math" panose="02040503050406030204" pitchFamily="18" charset="0"/>
                        <a:ea typeface="Cambria Math" panose="02040503050406030204" pitchFamily="18" charset="0"/>
                      </a:rPr>
                      <m:t> </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Farads</m:t>
                        </m:r>
                      </m:e>
                    </m:d>
                  </m:oMath>
                </a14:m>
                <a:r>
                  <a:rPr lang="en-US" dirty="0">
                    <a:solidFill>
                      <a:srgbClr val="000000"/>
                    </a:solidFill>
                    <a:ea typeface="Cambria Math" panose="02040503050406030204" pitchFamily="18" charset="0"/>
                    <a:cs typeface="Arial" panose="020B0604020202020204" pitchFamily="34" charset="0"/>
                  </a:rPr>
                  <a:t>.</a:t>
                </a:r>
              </a:p>
              <a:p>
                <a:pPr marL="257175" indent="-257175">
                  <a:lnSpc>
                    <a:spcPct val="107000"/>
                  </a:lnSpc>
                  <a:spcAft>
                    <a:spcPts val="6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Capacitors store energy in an electric field. </a:t>
                </a:r>
              </a:p>
              <a:p>
                <a:pPr>
                  <a:lnSpc>
                    <a:spcPct val="107000"/>
                  </a:lnSpc>
                  <a:spcAft>
                    <a:spcPts val="18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w</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C</m:t>
                      </m:r>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v</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Joules</m:t>
                          </m:r>
                        </m:e>
                      </m:d>
                      <m:r>
                        <a:rPr lang="en-US" b="0" i="1"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oMath>
                  </m:oMathPara>
                </a14:m>
                <a:endParaRPr lang="en-US" dirty="0">
                  <a:solidFill>
                    <a:srgbClr val="000000"/>
                  </a:solidFill>
                  <a:ea typeface="Calibri" panose="020F0502020204030204" pitchFamily="34" charset="0"/>
                  <a:cs typeface="Arial" panose="020B0604020202020204" pitchFamily="34" charset="0"/>
                </a:endParaRPr>
              </a:p>
              <a:p>
                <a:pPr marL="257175" indent="-257175">
                  <a:lnSpc>
                    <a:spcPct val="107000"/>
                  </a:lnSpc>
                  <a:spcAft>
                    <a:spcPts val="2400"/>
                  </a:spcAft>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Series</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capacitors</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all</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have</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the</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same</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charge</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with</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voltage</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determined</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by</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den>
                    </m:f>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b="0" i="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57175" indent="-257175">
                  <a:lnSpc>
                    <a:spcPct val="107000"/>
                  </a:lnSpc>
                  <a:spcAft>
                    <a:spcPts val="2400"/>
                  </a:spcAft>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For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capacitors</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connected</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in</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Series</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Ceq</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 + </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m:t>
                            </m:r>
                          </m:den>
                        </m:f>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24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Equivalent capacitance of series capacitors is smaller than the smallest capacitance.</a:t>
                </a:r>
              </a:p>
              <a:p>
                <a:pPr marL="257175" indent="-257175">
                  <a:lnSpc>
                    <a:spcPct val="107000"/>
                  </a:lnSpc>
                  <a:spcAft>
                    <a:spcPts val="2400"/>
                  </a:spcAft>
                  <a:buFont typeface="Arial" panose="020B0604020202020204" pitchFamily="34" charset="0"/>
                  <a:buChar char="•"/>
                </a:pPr>
                <a:r>
                  <a:rPr lang="en-US" dirty="0">
                    <a:solidFill>
                      <a:srgbClr val="000000"/>
                    </a:solidFill>
                    <a:ea typeface="Cambria Math" panose="02040503050406030204" pitchFamily="18" charset="0"/>
                    <a:cs typeface="Times New Roman" panose="02020603050405020304" pitchFamily="18" charset="0"/>
                  </a:rPr>
                  <a:t>For capacitors connected in Parallel:  </a:t>
                </a:r>
                <a:r>
                  <a:rPr lang="en-US" dirty="0" err="1">
                    <a:solidFill>
                      <a:srgbClr val="000000"/>
                    </a:solidFill>
                    <a:ea typeface="Cambria Math" panose="02040503050406030204" pitchFamily="18" charset="0"/>
                    <a:cs typeface="Arial" panose="020B0604020202020204" pitchFamily="34" charset="0"/>
                  </a:rPr>
                  <a:t>Ceq</a:t>
                </a:r>
                <a:r>
                  <a:rPr lang="en-US" dirty="0">
                    <a:solidFill>
                      <a:srgbClr val="000000"/>
                    </a:solidFill>
                    <a:ea typeface="Cambria Math" panose="02040503050406030204" pitchFamily="18" charset="0"/>
                    <a:cs typeface="Arial" panose="020B0604020202020204" pitchFamily="34" charset="0"/>
                  </a:rPr>
                  <a:t> = C1 + C2 + …. CN.</a:t>
                </a:r>
              </a:p>
              <a:p>
                <a:pPr marL="285750" indent="-285750">
                  <a:lnSpc>
                    <a:spcPct val="107000"/>
                  </a:lnSpc>
                  <a:spcAft>
                    <a:spcPts val="6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 Paralleling capacitors increases charge storage for a given voltage, i.e., increases capacitance. </a:t>
                </a:r>
                <a:endParaRPr lang="en-US" dirty="0">
                  <a:solidFill>
                    <a:srgbClr val="000000"/>
                  </a:solidFill>
                  <a:ea typeface="Cambria Math" panose="02040503050406030204" pitchFamily="18"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210104" y="716210"/>
                <a:ext cx="11771791" cy="5568127"/>
              </a:xfrm>
              <a:prstGeom prst="rect">
                <a:avLst/>
              </a:prstGeom>
              <a:blipFill>
                <a:blip r:embed="rId2"/>
                <a:stretch>
                  <a:fillRect l="-103" t="-7151" b="-108"/>
                </a:stretch>
              </a:blipFill>
            </p:spPr>
            <p:txBody>
              <a:bodyPr/>
              <a:lstStyle/>
              <a:p>
                <a:r>
                  <a:rPr lang="en-US">
                    <a:noFill/>
                  </a:rPr>
                  <a:t> </a:t>
                </a:r>
              </a:p>
            </p:txBody>
          </p:sp>
        </mc:Fallback>
      </mc:AlternateContent>
    </p:spTree>
    <p:extLst>
      <p:ext uri="{BB962C8B-B14F-4D97-AF65-F5344CB8AC3E}">
        <p14:creationId xmlns:p14="http://schemas.microsoft.com/office/powerpoint/2010/main" val="382532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 calcmode="lin" valueType="num">
                                      <p:cBhvr additive="base">
                                        <p:cTn id="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anim calcmode="lin" valueType="num">
                                      <p:cBhvr additive="base">
                                        <p:cTn id="1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anim calcmode="lin" valueType="num">
                                      <p:cBhvr additive="base">
                                        <p:cTn id="1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anim calcmode="lin" valueType="num">
                                      <p:cBhvr additive="base">
                                        <p:cTn id="21"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516" y="-28875"/>
            <a:ext cx="7512052" cy="400050"/>
          </a:xfrm>
        </p:spPr>
        <p:txBody>
          <a:bodyPr>
            <a:noAutofit/>
          </a:bodyPr>
          <a:lstStyle/>
          <a:p>
            <a:r>
              <a:rPr lang="en-US" sz="4000" dirty="0"/>
              <a:t>Capacitance Calculation Examples </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mc:Choice xmlns:a14="http://schemas.microsoft.com/office/drawing/2010/main" Requires="a14">
          <p:sp>
            <p:nvSpPr>
              <p:cNvPr id="11" name="Rectangle 10"/>
              <p:cNvSpPr/>
              <p:nvPr/>
            </p:nvSpPr>
            <p:spPr>
              <a:xfrm>
                <a:off x="218952" y="616215"/>
                <a:ext cx="11762912" cy="60685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u="sng" dirty="0">
                    <a:solidFill>
                      <a:schemeClr val="bg1"/>
                    </a:solidFill>
                    <a:ea typeface="Cambria Math" panose="02040503050406030204" pitchFamily="18" charset="0"/>
                    <a:cs typeface="Arial" panose="020B0604020202020204" pitchFamily="34" charset="0"/>
                  </a:rPr>
                  <a:t>Example 1</a:t>
                </a:r>
                <a:r>
                  <a:rPr lang="en-US" dirty="0">
                    <a:solidFill>
                      <a:schemeClr val="bg1"/>
                    </a:solidFill>
                    <a:ea typeface="Cambria Math" panose="02040503050406030204" pitchFamily="18" charset="0"/>
                    <a:cs typeface="Arial" panose="020B0604020202020204" pitchFamily="34" charset="0"/>
                  </a:rPr>
                  <a:t>: Calculate the capacitance of a capacitor with 1 meter by 1 meter plate area and a plate spacing of 1 mm with an air dielectric air (</a:t>
                </a:r>
                <a:r>
                  <a:rPr lang="en-US" dirty="0" err="1">
                    <a:solidFill>
                      <a:schemeClr val="bg1"/>
                    </a:solidFill>
                    <a:ea typeface="Cambria Math" panose="02040503050406030204" pitchFamily="18" charset="0"/>
                    <a:cs typeface="Arial" panose="020B0604020202020204" pitchFamily="34" charset="0"/>
                  </a:rPr>
                  <a:t>ɛ</a:t>
                </a:r>
                <a:r>
                  <a:rPr lang="en-US" baseline="-25000" dirty="0" err="1">
                    <a:solidFill>
                      <a:schemeClr val="bg1"/>
                    </a:solidFill>
                    <a:ea typeface="Cambria Math" panose="02040503050406030204" pitchFamily="18" charset="0"/>
                    <a:cs typeface="Arial" panose="020B0604020202020204" pitchFamily="34" charset="0"/>
                  </a:rPr>
                  <a:t>r</a:t>
                </a:r>
                <a:r>
                  <a:rPr lang="en-US" dirty="0">
                    <a:solidFill>
                      <a:schemeClr val="bg1"/>
                    </a:solidFill>
                    <a:ea typeface="Cambria Math" panose="02040503050406030204" pitchFamily="18" charset="0"/>
                    <a:cs typeface="Arial" panose="020B0604020202020204" pitchFamily="34" charset="0"/>
                  </a:rPr>
                  <a:t> = 1). </a:t>
                </a:r>
                <a:r>
                  <a:rPr lang="en-US" dirty="0" err="1">
                    <a:solidFill>
                      <a:schemeClr val="bg1"/>
                    </a:solidFill>
                    <a:ea typeface="Cambria Math" panose="02040503050406030204" pitchFamily="18" charset="0"/>
                    <a:cs typeface="Arial" panose="020B0604020202020204" pitchFamily="34" charset="0"/>
                  </a:rPr>
                  <a:t>ɛ</a:t>
                </a:r>
                <a:r>
                  <a:rPr lang="en-US" baseline="-25000" dirty="0" err="1">
                    <a:solidFill>
                      <a:schemeClr val="bg1"/>
                    </a:solidFill>
                    <a:ea typeface="Cambria Math" panose="02040503050406030204" pitchFamily="18" charset="0"/>
                    <a:cs typeface="Arial" panose="020B0604020202020204" pitchFamily="34" charset="0"/>
                  </a:rPr>
                  <a:t>o</a:t>
                </a:r>
                <a:r>
                  <a:rPr lang="en-US" dirty="0">
                    <a:solidFill>
                      <a:schemeClr val="bg1"/>
                    </a:solidFill>
                    <a:ea typeface="Cambria Math" panose="02040503050406030204" pitchFamily="18" charset="0"/>
                    <a:cs typeface="Arial" panose="020B0604020202020204" pitchFamily="34" charset="0"/>
                  </a:rPr>
                  <a:t> = 8.85E-12 Farads/meter.</a:t>
                </a:r>
              </a:p>
              <a:p>
                <a:endParaRPr lang="en-US" dirty="0">
                  <a:solidFill>
                    <a:schemeClr val="bg1"/>
                  </a:solidFill>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sSub>
                            <m:sSub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ϵ</m:t>
                              </m:r>
                            </m:e>
                            <m:sub>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0</m:t>
                              </m:r>
                            </m:sub>
                          </m:sSub>
                          <m:sSub>
                            <m:sSub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ϵ</m:t>
                              </m:r>
                            </m:e>
                            <m:sub>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r</m:t>
                              </m:r>
                            </m:sub>
                          </m:sSub>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A</m:t>
                          </m:r>
                        </m:num>
                        <m:den>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d</m:t>
                          </m:r>
                        </m:den>
                      </m:f>
                    </m:oMath>
                  </m:oMathPara>
                </a14:m>
                <a:endParaRPr lang="en-US" dirty="0">
                  <a:solidFill>
                    <a:schemeClr val="bg1"/>
                  </a:solidFill>
                  <a:ea typeface="Cambria Math" panose="02040503050406030204" pitchFamily="18" charset="0"/>
                  <a:cs typeface="Arial" panose="020B0604020202020204" pitchFamily="34" charset="0"/>
                </a:endParaRPr>
              </a:p>
              <a:p>
                <a:endParaRPr lang="en-US" dirty="0">
                  <a:solidFill>
                    <a:schemeClr val="bg1"/>
                  </a:solidFill>
                  <a:ea typeface="Cambria Math" panose="02040503050406030204" pitchFamily="18" charset="0"/>
                  <a:cs typeface="Arial" panose="020B0604020202020204" pitchFamily="34" charset="0"/>
                </a:endParaRPr>
              </a:p>
              <a:p>
                <a:r>
                  <a:rPr lang="en-US" dirty="0">
                    <a:solidFill>
                      <a:schemeClr val="bg1"/>
                    </a:solidFill>
                    <a:ea typeface="Cambria Math" panose="02040503050406030204" pitchFamily="18" charset="0"/>
                    <a:cs typeface="Arial" panose="020B0604020202020204" pitchFamily="34" charset="0"/>
                  </a:rPr>
                  <a:t>Area A = 1 m</a:t>
                </a:r>
                <a:r>
                  <a:rPr lang="en-US" baseline="30000" dirty="0">
                    <a:solidFill>
                      <a:schemeClr val="bg1"/>
                    </a:solidFill>
                    <a:ea typeface="Cambria Math" panose="02040503050406030204" pitchFamily="18" charset="0"/>
                    <a:cs typeface="Arial" panose="020B0604020202020204" pitchFamily="34" charset="0"/>
                  </a:rPr>
                  <a:t>2</a:t>
                </a:r>
                <a:r>
                  <a:rPr lang="en-US" dirty="0">
                    <a:solidFill>
                      <a:schemeClr val="bg1"/>
                    </a:solidFill>
                    <a:ea typeface="Cambria Math" panose="02040503050406030204" pitchFamily="18" charset="0"/>
                    <a:cs typeface="Arial" panose="020B0604020202020204" pitchFamily="34" charset="0"/>
                  </a:rPr>
                  <a:t> . Distance d = 0.001 m. </a:t>
                </a:r>
                <a14:m>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d>
                          <m:dPr>
                            <m:ctrlPr>
                              <a:rPr lang="en-US" i="1">
                                <a:solidFill>
                                  <a:schemeClr val="bg1"/>
                                </a:solidFill>
                                <a:latin typeface="Cambria Math" panose="02040503050406030204" pitchFamily="18" charset="0"/>
                                <a:cs typeface="Arial" panose="020B0604020202020204" pitchFamily="34" charset="0"/>
                              </a:rPr>
                            </m:ctrlPr>
                          </m:dPr>
                          <m:e>
                            <m:r>
                              <a:rPr lang="en-US">
                                <a:solidFill>
                                  <a:schemeClr val="bg1"/>
                                </a:solidFill>
                                <a:latin typeface="Cambria Math" panose="02040503050406030204" pitchFamily="18" charset="0"/>
                                <a:cs typeface="Arial" panose="020B0604020202020204" pitchFamily="34" charset="0"/>
                              </a:rPr>
                              <m:t>8.85</m:t>
                            </m:r>
                            <m:r>
                              <m:rPr>
                                <m:sty m:val="p"/>
                              </m:rPr>
                              <a:rPr lang="en-US">
                                <a:solidFill>
                                  <a:schemeClr val="bg1"/>
                                </a:solidFill>
                                <a:latin typeface="Cambria Math" panose="02040503050406030204" pitchFamily="18" charset="0"/>
                                <a:cs typeface="Arial" panose="020B0604020202020204" pitchFamily="34" charset="0"/>
                              </a:rPr>
                              <m:t>X</m:t>
                            </m:r>
                            <m:sSup>
                              <m:sSupPr>
                                <m:ctrlPr>
                                  <a:rPr lang="en-US" i="1">
                                    <a:solidFill>
                                      <a:schemeClr val="bg1"/>
                                    </a:solidFill>
                                    <a:latin typeface="Cambria Math" panose="02040503050406030204" pitchFamily="18" charset="0"/>
                                    <a:cs typeface="Arial" panose="020B0604020202020204" pitchFamily="34" charset="0"/>
                                  </a:rPr>
                                </m:ctrlPr>
                              </m:sSupPr>
                              <m:e>
                                <m:r>
                                  <a:rPr lang="en-US">
                                    <a:solidFill>
                                      <a:schemeClr val="bg1"/>
                                    </a:solidFill>
                                    <a:latin typeface="Cambria Math" panose="02040503050406030204" pitchFamily="18" charset="0"/>
                                    <a:cs typeface="Arial" panose="020B0604020202020204" pitchFamily="34" charset="0"/>
                                  </a:rPr>
                                  <m:t>10</m:t>
                                </m:r>
                              </m:e>
                              <m:sup>
                                <m:r>
                                  <a:rPr lang="en-US">
                                    <a:solidFill>
                                      <a:schemeClr val="bg1"/>
                                    </a:solidFill>
                                    <a:latin typeface="Cambria Math" panose="02040503050406030204" pitchFamily="18" charset="0"/>
                                    <a:cs typeface="Arial" panose="020B0604020202020204" pitchFamily="34" charset="0"/>
                                  </a:rPr>
                                  <m:t>−12</m:t>
                                </m:r>
                              </m:sup>
                            </m:sSup>
                            <m:r>
                              <a:rPr lang="en-US">
                                <a:solidFill>
                                  <a:schemeClr val="bg1"/>
                                </a:solidFill>
                                <a:latin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cs typeface="Arial" panose="020B0604020202020204" pitchFamily="34" charset="0"/>
                              </a:rPr>
                              <m:t>F</m:t>
                            </m:r>
                            <m:r>
                              <a:rPr lang="en-US">
                                <a:solidFill>
                                  <a:schemeClr val="bg1"/>
                                </a:solidFill>
                                <a:latin typeface="Cambria Math" panose="02040503050406030204" pitchFamily="18" charset="0"/>
                                <a:cs typeface="Arial" panose="020B0604020202020204" pitchFamily="34" charset="0"/>
                              </a:rPr>
                              <m:t>/</m:t>
                            </m:r>
                            <m:r>
                              <m:rPr>
                                <m:sty m:val="p"/>
                              </m:rPr>
                              <a:rPr lang="en-US">
                                <a:solidFill>
                                  <a:schemeClr val="bg1"/>
                                </a:solidFill>
                                <a:latin typeface="Cambria Math" panose="02040503050406030204" pitchFamily="18" charset="0"/>
                                <a:cs typeface="Arial" panose="020B0604020202020204" pitchFamily="34" charset="0"/>
                              </a:rPr>
                              <m:t>m</m:t>
                            </m:r>
                          </m:e>
                        </m:d>
                        <m:d>
                          <m:d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1 </m:t>
                            </m:r>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m:t>
                                </m:r>
                              </m:e>
                              <m:sup>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p>
                            </m:sSup>
                          </m:e>
                        </m:d>
                      </m:num>
                      <m:den>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0.001 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m:t>
                        </m:r>
                      </m:den>
                    </m:f>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=8.85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nF</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a:t>
                </a:r>
                <a14:m>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8.85 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nF</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a:t>
                </a:r>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r>
                  <a:rPr lang="en-US" b="1" u="sng" dirty="0">
                    <a:solidFill>
                      <a:schemeClr val="bg1"/>
                    </a:solidFill>
                    <a:ea typeface="Cambria Math" panose="02040503050406030204" pitchFamily="18" charset="0"/>
                    <a:cs typeface="Arial" panose="020B0604020202020204" pitchFamily="34" charset="0"/>
                  </a:rPr>
                  <a:t>Example 2</a:t>
                </a:r>
                <a:r>
                  <a:rPr lang="en-US" dirty="0">
                    <a:solidFill>
                      <a:schemeClr val="bg1"/>
                    </a:solidFill>
                    <a:ea typeface="Cambria Math" panose="02040503050406030204" pitchFamily="18" charset="0"/>
                    <a:cs typeface="Arial" panose="020B0604020202020204" pitchFamily="34" charset="0"/>
                  </a:rPr>
                  <a:t>: How big of capacitor is required to store 1 µCoulomb of charge for a voltage of 1 V? </a:t>
                </a:r>
              </a:p>
              <a:p>
                <a:endParaRPr lang="en-US" dirty="0">
                  <a:ea typeface="Cambria Math" panose="02040503050406030204" pitchFamily="18" charset="0"/>
                </a:endParaRPr>
              </a:p>
              <a:p>
                <a:r>
                  <a:rPr lang="en-US" dirty="0">
                    <a:solidFill>
                      <a:schemeClr val="bg1"/>
                    </a:solidFill>
                    <a:ea typeface="Cambria Math" panose="02040503050406030204" pitchFamily="18" charset="0"/>
                    <a:cs typeface="Arial" panose="020B0604020202020204" pitchFamily="34" charset="0"/>
                  </a:rPr>
                  <a:t>q = Cv.    C = q/v = (1 µC)/(1 V) = 1 µF.  C = 1 µF.</a:t>
                </a:r>
              </a:p>
              <a:p>
                <a:endParaRPr lang="en-US" dirty="0">
                  <a:solidFill>
                    <a:schemeClr val="bg1"/>
                  </a:solidFill>
                  <a:ea typeface="Cambria Math" panose="02040503050406030204" pitchFamily="18" charset="0"/>
                  <a:cs typeface="Arial" panose="020B0604020202020204" pitchFamily="34" charset="0"/>
                </a:endParaRPr>
              </a:p>
              <a:p>
                <a:endParaRPr lang="en-US" dirty="0">
                  <a:ea typeface="Cambria Math" panose="02040503050406030204" pitchFamily="18" charset="0"/>
                </a:endParaRPr>
              </a:p>
              <a:p>
                <a:r>
                  <a:rPr lang="en-US" b="1" u="sng" dirty="0">
                    <a:solidFill>
                      <a:schemeClr val="bg1"/>
                    </a:solidFill>
                    <a:ea typeface="Cambria Math" panose="02040503050406030204" pitchFamily="18" charset="0"/>
                    <a:cs typeface="Arial" panose="020B0604020202020204" pitchFamily="34" charset="0"/>
                  </a:rPr>
                  <a:t>Example 3</a:t>
                </a:r>
                <a:r>
                  <a:rPr lang="en-US" dirty="0">
                    <a:solidFill>
                      <a:schemeClr val="bg1"/>
                    </a:solidFill>
                    <a:ea typeface="Cambria Math" panose="02040503050406030204" pitchFamily="18" charset="0"/>
                    <a:cs typeface="Arial" panose="020B0604020202020204" pitchFamily="34" charset="0"/>
                  </a:rPr>
                  <a:t>: How much energy is stored in capacitor C1 in the adjacent DC circuit? </a:t>
                </a:r>
              </a:p>
              <a:p>
                <a:endParaRPr lang="en-US" dirty="0">
                  <a:ea typeface="Cambria Math" panose="02040503050406030204" pitchFamily="18" charset="0"/>
                </a:endParaRPr>
              </a:p>
              <a:p>
                <a:pPr lvl="2">
                  <a:spcAft>
                    <a:spcPts val="1800"/>
                  </a:spcAft>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w</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m:t>
                      </m:r>
                      <m:sSup>
                        <m:sSup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v</m:t>
                          </m:r>
                        </m:e>
                        <m:sup>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Joules</m:t>
                          </m:r>
                        </m:e>
                      </m:d>
                      <m:r>
                        <a:rPr lang="en-US" b="0" i="1" smtClean="0">
                          <a:solidFill>
                            <a:schemeClr val="bg1"/>
                          </a:solidFill>
                          <a:latin typeface="Cambria Math" panose="02040503050406030204" pitchFamily="18" charset="0"/>
                          <a:ea typeface="Calibri" panose="020F0502020204030204" pitchFamily="34" charset="0"/>
                          <a:cs typeface="Arial" panose="020B0604020202020204" pitchFamily="34" charset="0"/>
                        </a:rPr>
                        <m:t>. </m:t>
                      </m:r>
                    </m:oMath>
                  </m:oMathPara>
                </a14:m>
                <a:endParaRPr lang="en-US" b="0" dirty="0">
                  <a:solidFill>
                    <a:schemeClr val="bg1"/>
                  </a:solidFill>
                  <a:latin typeface="Cambria Math" panose="02040503050406030204" pitchFamily="18" charset="0"/>
                  <a:ea typeface="Calibri" panose="020F0502020204030204" pitchFamily="34" charset="0"/>
                  <a:cs typeface="Arial" panose="020B0604020202020204" pitchFamily="34" charset="0"/>
                </a:endParaRPr>
              </a:p>
              <a:p>
                <a:pPr>
                  <a:spcAft>
                    <a:spcPts val="3000"/>
                  </a:spcAft>
                </a:pPr>
                <a:r>
                  <a:rPr lang="en-US" b="0" dirty="0">
                    <a:solidFill>
                      <a:schemeClr val="bg1"/>
                    </a:solidFill>
                    <a:latin typeface="Cambria Math" panose="02040503050406030204" pitchFamily="18" charset="0"/>
                    <a:ea typeface="Calibri" panose="020F0502020204030204" pitchFamily="34" charset="0"/>
                    <a:cs typeface="Arial" panose="020B0604020202020204" pitchFamily="34" charset="0"/>
                  </a:rPr>
                  <a:t>Capacitors appear as an open circuit to DC</a:t>
                </a:r>
                <a:r>
                  <a:rPr lang="en-US" b="0" i="1" dirty="0">
                    <a:solidFill>
                      <a:schemeClr val="bg1"/>
                    </a:solidFill>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i="1">
                            <a:solidFill>
                              <a:schemeClr val="bg1"/>
                            </a:solidFill>
                            <a:latin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cs typeface="Arial" panose="020B0604020202020204" pitchFamily="34" charset="0"/>
                          </a:rPr>
                          <m:t>v</m:t>
                        </m:r>
                      </m:e>
                      <m:sub>
                        <m:r>
                          <m:rPr>
                            <m:sty m:val="p"/>
                          </m:rPr>
                          <a:rPr lang="en-US">
                            <a:solidFill>
                              <a:schemeClr val="bg1"/>
                            </a:solidFill>
                            <a:latin typeface="Cambria Math" panose="02040503050406030204" pitchFamily="18" charset="0"/>
                            <a:cs typeface="Arial" panose="020B0604020202020204" pitchFamily="34" charset="0"/>
                          </a:rPr>
                          <m:t>c</m:t>
                        </m:r>
                        <m:r>
                          <a:rPr lang="en-US">
                            <a:solidFill>
                              <a:schemeClr val="bg1"/>
                            </a:solidFill>
                            <a:latin typeface="Cambria Math" panose="02040503050406030204" pitchFamily="18" charset="0"/>
                            <a:cs typeface="Arial" panose="020B0604020202020204" pitchFamily="34" charset="0"/>
                          </a:rPr>
                          <m:t>1</m:t>
                        </m:r>
                      </m:sub>
                    </m:sSub>
                    <m:r>
                      <a:rPr lang="en-US" i="1">
                        <a:solidFill>
                          <a:schemeClr val="bg1"/>
                        </a:solidFill>
                        <a:latin typeface="Cambria Math" panose="02040503050406030204" pitchFamily="18" charset="0"/>
                        <a:cs typeface="Arial" panose="020B0604020202020204" pitchFamily="34" charset="0"/>
                      </a:rPr>
                      <m:t>=12 </m:t>
                    </m:r>
                    <m:r>
                      <m:rPr>
                        <m:sty m:val="p"/>
                      </m:rPr>
                      <a:rPr lang="en-US">
                        <a:solidFill>
                          <a:schemeClr val="bg1"/>
                        </a:solidFill>
                        <a:latin typeface="Cambria Math" panose="02040503050406030204" pitchFamily="18" charset="0"/>
                        <a:cs typeface="Arial" panose="020B0604020202020204" pitchFamily="34" charset="0"/>
                      </a:rPr>
                      <m:t>V</m:t>
                    </m:r>
                    <m:r>
                      <a:rPr lang="en-US">
                        <a:solidFill>
                          <a:schemeClr val="bg1"/>
                        </a:solidFill>
                        <a:latin typeface="Cambria Math" panose="02040503050406030204" pitchFamily="18" charset="0"/>
                        <a:cs typeface="Arial" panose="020B0604020202020204" pitchFamily="34" charset="0"/>
                      </a:rPr>
                      <m:t>.  </m:t>
                    </m:r>
                  </m:oMath>
                </a14:m>
                <a:endParaRPr lang="en-US" b="0" i="0" dirty="0">
                  <a:solidFill>
                    <a:schemeClr val="bg1"/>
                  </a:solidFill>
                  <a:latin typeface="Cambria Math" panose="02040503050406030204" pitchFamily="18" charset="0"/>
                  <a:cs typeface="Arial" panose="020B0604020202020204" pitchFamily="34" charset="0"/>
                </a:endParaRPr>
              </a:p>
              <a:p>
                <a:pPr>
                  <a:spcAft>
                    <a:spcPts val="1800"/>
                  </a:spcAft>
                </a:pPr>
                <a14:m>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w</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cs typeface="Arial" panose="020B0604020202020204" pitchFamily="34" charset="0"/>
                          </a:rPr>
                          <m:t>0.5</m:t>
                        </m:r>
                      </m:e>
                    </m:d>
                    <m:d>
                      <m:dPr>
                        <m:ctrlPr>
                          <a:rPr lang="en-US" i="1">
                            <a:solidFill>
                              <a:schemeClr val="bg1"/>
                            </a:solidFill>
                            <a:latin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00</m:t>
                        </m:r>
                        <m:r>
                          <a:rPr lang="en-US" i="1">
                            <a:solidFill>
                              <a:schemeClr val="bg1"/>
                            </a:solidFill>
                            <a:latin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μF</m:t>
                        </m:r>
                      </m:e>
                    </m:d>
                    <m:sSup>
                      <m:sSupPr>
                        <m:ctrlPr>
                          <a:rPr lang="en-US" i="1">
                            <a:solidFill>
                              <a:schemeClr val="bg1"/>
                            </a:solidFill>
                            <a:latin typeface="Cambria Math" panose="02040503050406030204" pitchFamily="18" charset="0"/>
                            <a:cs typeface="Arial" panose="020B0604020202020204" pitchFamily="34" charset="0"/>
                          </a:rPr>
                        </m:ctrlPr>
                      </m:sSupPr>
                      <m:e>
                        <m:d>
                          <m:dPr>
                            <m:ctrlPr>
                              <a:rPr lang="en-US" i="1">
                                <a:solidFill>
                                  <a:schemeClr val="bg1"/>
                                </a:solidFill>
                                <a:latin typeface="Cambria Math" panose="02040503050406030204" pitchFamily="18" charset="0"/>
                                <a:cs typeface="Arial" panose="020B0604020202020204" pitchFamily="34" charset="0"/>
                              </a:rPr>
                            </m:ctrlPr>
                          </m:dPr>
                          <m:e>
                            <m:r>
                              <a:rPr lang="en-US" b="0" i="1" smtClean="0">
                                <a:solidFill>
                                  <a:schemeClr val="bg1"/>
                                </a:solidFill>
                                <a:latin typeface="Cambria Math" panose="02040503050406030204" pitchFamily="18" charset="0"/>
                                <a:cs typeface="Arial" panose="020B0604020202020204" pitchFamily="34" charset="0"/>
                              </a:rPr>
                              <m:t>12</m:t>
                            </m:r>
                            <m:r>
                              <a:rPr lang="en-US" i="1">
                                <a:solidFill>
                                  <a:schemeClr val="bg1"/>
                                </a:solidFill>
                                <a:latin typeface="Cambria Math" panose="02040503050406030204" pitchFamily="18" charset="0"/>
                                <a:cs typeface="Arial" panose="020B0604020202020204" pitchFamily="34" charset="0"/>
                              </a:rPr>
                              <m:t> </m:t>
                            </m:r>
                            <m:r>
                              <m:rPr>
                                <m:sty m:val="p"/>
                              </m:rPr>
                              <a:rPr lang="en-US">
                                <a:solidFill>
                                  <a:schemeClr val="bg1"/>
                                </a:solidFill>
                                <a:latin typeface="Cambria Math" panose="02040503050406030204" pitchFamily="18" charset="0"/>
                                <a:cs typeface="Arial" panose="020B0604020202020204" pitchFamily="34" charset="0"/>
                              </a:rPr>
                              <m:t>V</m:t>
                            </m:r>
                          </m:e>
                        </m:d>
                      </m:e>
                      <m:sup>
                        <m:r>
                          <a:rPr lang="en-US" i="1">
                            <a:solidFill>
                              <a:schemeClr val="bg1"/>
                            </a:solidFill>
                            <a:latin typeface="Cambria Math" panose="02040503050406030204" pitchFamily="18" charset="0"/>
                            <a:cs typeface="Arial" panose="020B0604020202020204" pitchFamily="34" charset="0"/>
                          </a:rPr>
                          <m:t>2</m:t>
                        </m:r>
                      </m:sup>
                    </m:sSup>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b="0" i="1" smtClean="0">
                        <a:solidFill>
                          <a:schemeClr val="bg1"/>
                        </a:solidFill>
                        <a:latin typeface="Cambria Math" panose="02040503050406030204" pitchFamily="18" charset="0"/>
                        <a:ea typeface="Calibri" panose="020F0502020204030204" pitchFamily="34" charset="0"/>
                        <a:cs typeface="Arial" panose="020B0604020202020204" pitchFamily="34" charset="0"/>
                      </a:rPr>
                      <m:t>7</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b="0" i="1" smtClean="0">
                        <a:solidFill>
                          <a:schemeClr val="bg1"/>
                        </a:solidFill>
                        <a:latin typeface="Cambria Math" panose="02040503050406030204" pitchFamily="18" charset="0"/>
                        <a:ea typeface="Calibri" panose="020F0502020204030204" pitchFamily="34" charset="0"/>
                        <a:cs typeface="Arial" panose="020B0604020202020204" pitchFamily="34" charset="0"/>
                      </a:rPr>
                      <m:t>20</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m</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J</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w = </a:t>
                </a:r>
                <a14:m>
                  <m:oMath xmlns:m="http://schemas.openxmlformats.org/officeDocument/2006/math">
                    <m:r>
                      <a:rPr lang="en-US" i="1">
                        <a:solidFill>
                          <a:schemeClr val="bg1"/>
                        </a:solidFill>
                        <a:latin typeface="Cambria Math" panose="02040503050406030204" pitchFamily="18" charset="0"/>
                        <a:ea typeface="Times New Roman" panose="02020603050405020304" pitchFamily="18" charset="0"/>
                        <a:cs typeface="Arial" panose="020B0604020202020204" pitchFamily="34" charset="0"/>
                      </a:rPr>
                      <m:t>7</m:t>
                    </m:r>
                    <m:r>
                      <a:rPr lang="en-US" b="0" i="1" smtClean="0">
                        <a:solidFill>
                          <a:schemeClr val="bg1"/>
                        </a:solidFill>
                        <a:latin typeface="Cambria Math" panose="02040503050406030204" pitchFamily="18" charset="0"/>
                        <a:ea typeface="Times New Roman" panose="02020603050405020304" pitchFamily="18" charset="0"/>
                        <a:cs typeface="Arial" panose="020B0604020202020204" pitchFamily="34" charset="0"/>
                      </a:rPr>
                      <m:t>.20</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m</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J</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a:t>
                </a:r>
              </a:p>
            </p:txBody>
          </p:sp>
        </mc:Choice>
        <mc:Fallback>
          <p:sp>
            <p:nvSpPr>
              <p:cNvPr id="11" name="Rectangle 10"/>
              <p:cNvSpPr>
                <a:spLocks noRot="1" noChangeAspect="1" noMove="1" noResize="1" noEditPoints="1" noAdjustHandles="1" noChangeArrowheads="1" noChangeShapeType="1" noTextEdit="1"/>
              </p:cNvSpPr>
              <p:nvPr/>
            </p:nvSpPr>
            <p:spPr>
              <a:xfrm>
                <a:off x="218952" y="616215"/>
                <a:ext cx="11762912" cy="6068584"/>
              </a:xfrm>
              <a:prstGeom prst="rect">
                <a:avLst/>
              </a:prstGeom>
              <a:blipFill>
                <a:blip r:embed="rId2"/>
                <a:stretch>
                  <a:fillRect l="-258" t="-19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B5C442F-FDBA-4885-8A32-33F2D994CAC7}"/>
              </a:ext>
            </a:extLst>
          </p:cNvPr>
          <p:cNvPicPr>
            <a:picLocks noChangeAspect="1"/>
          </p:cNvPicPr>
          <p:nvPr/>
        </p:nvPicPr>
        <p:blipFill>
          <a:blip r:embed="rId3"/>
          <a:stretch>
            <a:fillRect/>
          </a:stretch>
        </p:blipFill>
        <p:spPr>
          <a:xfrm>
            <a:off x="8431732" y="4280306"/>
            <a:ext cx="3451906" cy="2228098"/>
          </a:xfrm>
          <a:prstGeom prst="rect">
            <a:avLst/>
          </a:prstGeom>
        </p:spPr>
      </p:pic>
    </p:spTree>
    <p:extLst>
      <p:ext uri="{BB962C8B-B14F-4D97-AF65-F5344CB8AC3E}">
        <p14:creationId xmlns:p14="http://schemas.microsoft.com/office/powerpoint/2010/main" val="368894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 calcmode="lin" valueType="num">
                                      <p:cBhvr additive="base">
                                        <p:cTn id="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anim calcmode="lin" valueType="num">
                                      <p:cBhvr additive="base">
                                        <p:cTn id="1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anim calcmode="lin" valueType="num">
                                      <p:cBhvr additive="base">
                                        <p:cTn id="19"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11" end="11"/>
                                            </p:txEl>
                                          </p:spTgt>
                                        </p:tgtEl>
                                        <p:attrNameLst>
                                          <p:attrName>style.visibility</p:attrName>
                                        </p:attrNameLst>
                                      </p:cBhvr>
                                      <p:to>
                                        <p:strVal val="visible"/>
                                      </p:to>
                                    </p:set>
                                    <p:anim calcmode="lin" valueType="num">
                                      <p:cBhvr additive="base">
                                        <p:cTn id="25"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anim calcmode="lin" valueType="num">
                                      <p:cBhvr additive="base">
                                        <p:cTn id="3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14" end="14"/>
                                            </p:txEl>
                                          </p:spTgt>
                                        </p:tgtEl>
                                        <p:attrNameLst>
                                          <p:attrName>style.visibility</p:attrName>
                                        </p:attrNameLst>
                                      </p:cBhvr>
                                      <p:to>
                                        <p:strVal val="visible"/>
                                      </p:to>
                                    </p:set>
                                    <p:anim calcmode="lin" valueType="num">
                                      <p:cBhvr additive="base">
                                        <p:cTn id="43"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15" end="15"/>
                                            </p:txEl>
                                          </p:spTgt>
                                        </p:tgtEl>
                                        <p:attrNameLst>
                                          <p:attrName>style.visibility</p:attrName>
                                        </p:attrNameLst>
                                      </p:cBhvr>
                                      <p:to>
                                        <p:strVal val="visible"/>
                                      </p:to>
                                    </p:set>
                                    <p:anim calcmode="lin" valueType="num">
                                      <p:cBhvr additive="base">
                                        <p:cTn id="47"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072" y="0"/>
            <a:ext cx="6932261" cy="400050"/>
          </a:xfrm>
        </p:spPr>
        <p:txBody>
          <a:bodyPr>
            <a:noAutofit/>
          </a:bodyPr>
          <a:lstStyle/>
          <a:p>
            <a:r>
              <a:rPr lang="en-US" sz="4000" dirty="0"/>
              <a:t>Equivalent Capacitance Examples </a:t>
            </a:r>
          </a:p>
        </p:txBody>
      </p:sp>
      <mc:AlternateContent xmlns:mc="http://schemas.openxmlformats.org/markup-compatibility/2006" xmlns:a14="http://schemas.microsoft.com/office/drawing/2010/main">
        <mc:Choice Requires="a14">
          <p:sp>
            <p:nvSpPr>
              <p:cNvPr id="11" name="Rectangle 10"/>
              <p:cNvSpPr/>
              <p:nvPr/>
            </p:nvSpPr>
            <p:spPr>
              <a:xfrm>
                <a:off x="204186" y="738242"/>
                <a:ext cx="11754035" cy="5592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ea typeface="Calibri" panose="020F0502020204030204" pitchFamily="34" charset="0"/>
                    <a:cs typeface="Arial" panose="020B0604020202020204" pitchFamily="34" charset="0"/>
                  </a:rPr>
                  <a:t>What is the equivalent capacitance as seem at the</a:t>
                </a:r>
              </a:p>
              <a:p>
                <a:r>
                  <a:rPr lang="en-US" dirty="0">
                    <a:solidFill>
                      <a:schemeClr val="bg1"/>
                    </a:solidFill>
                    <a:ea typeface="Calibri" panose="020F0502020204030204" pitchFamily="34" charset="0"/>
                    <a:cs typeface="Arial" panose="020B0604020202020204" pitchFamily="34" charset="0"/>
                  </a:rPr>
                  <a:t>a – b terminals of the adjacent circuit?</a:t>
                </a: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r>
                  <a:rPr lang="en-US" dirty="0" err="1">
                    <a:solidFill>
                      <a:schemeClr val="bg1"/>
                    </a:solidFill>
                    <a:ea typeface="Calibri" panose="020F0502020204030204" pitchFamily="34" charset="0"/>
                    <a:cs typeface="Arial" panose="020B0604020202020204" pitchFamily="34" charset="0"/>
                  </a:rPr>
                  <a:t>Ceq</a:t>
                </a:r>
                <a:r>
                  <a:rPr lang="en-US" dirty="0">
                    <a:solidFill>
                      <a:schemeClr val="bg1"/>
                    </a:solidFill>
                    <a:ea typeface="Calibri" panose="020F0502020204030204" pitchFamily="34" charset="0"/>
                    <a:cs typeface="Arial" panose="020B0604020202020204" pitchFamily="34" charset="0"/>
                  </a:rPr>
                  <a:t> equals C1 in series with C2ǁC3.</a:t>
                </a:r>
              </a:p>
              <a:p>
                <a:endParaRPr lang="en-US" dirty="0">
                  <a:solidFill>
                    <a:schemeClr val="bg1"/>
                  </a:solidFill>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Ceq</m:t>
                      </m:r>
                      <m: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 </m:t>
                      </m:r>
                      <m:f>
                        <m:fPr>
                          <m:ctrlPr>
                            <a:rPr lang="en-US" b="0" i="1" smtClean="0">
                              <a:solidFill>
                                <a:schemeClr val="bg1"/>
                              </a:solidFill>
                              <a:latin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cs typeface="Arial" panose="020B0604020202020204" pitchFamily="34" charset="0"/>
                            </a:rPr>
                            <m:t>1</m:t>
                          </m:r>
                        </m:num>
                        <m:den>
                          <m:d>
                            <m:dPr>
                              <m:ctrlPr>
                                <a:rPr lang="en-US" b="0" i="1" smtClean="0">
                                  <a:solidFill>
                                    <a:schemeClr val="bg1"/>
                                  </a:solidFill>
                                  <a:latin typeface="Cambria Math" panose="02040503050406030204" pitchFamily="18" charset="0"/>
                                  <a:cs typeface="Arial" panose="020B0604020202020204" pitchFamily="34" charset="0"/>
                                </a:rPr>
                              </m:ctrlPr>
                            </m:dPr>
                            <m:e>
                              <m:f>
                                <m:fPr>
                                  <m:ctrlPr>
                                    <a:rPr lang="en-US" b="0" i="1" smtClean="0">
                                      <a:solidFill>
                                        <a:schemeClr val="bg1"/>
                                      </a:solidFill>
                                      <a:latin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cs typeface="Arial" panose="020B0604020202020204" pitchFamily="34" charset="0"/>
                                    </a:rPr>
                                    <m:t>1</m:t>
                                  </m:r>
                                </m:num>
                                <m:den>
                                  <m:r>
                                    <m:rPr>
                                      <m:sty m:val="p"/>
                                    </m:rPr>
                                    <a:rPr lang="en-US" b="0" i="0" smtClean="0">
                                      <a:solidFill>
                                        <a:schemeClr val="bg1"/>
                                      </a:solidFill>
                                      <a:latin typeface="Cambria Math" panose="02040503050406030204" pitchFamily="18" charset="0"/>
                                      <a:cs typeface="Arial" panose="020B0604020202020204" pitchFamily="34" charset="0"/>
                                    </a:rPr>
                                    <m:t>C</m:t>
                                  </m:r>
                                  <m:r>
                                    <a:rPr lang="en-US" b="0" i="0" smtClean="0">
                                      <a:solidFill>
                                        <a:schemeClr val="bg1"/>
                                      </a:solidFill>
                                      <a:latin typeface="Cambria Math" panose="02040503050406030204" pitchFamily="18" charset="0"/>
                                      <a:cs typeface="Arial" panose="020B0604020202020204" pitchFamily="34" charset="0"/>
                                    </a:rPr>
                                    <m:t>1</m:t>
                                  </m:r>
                                </m:den>
                              </m:f>
                              <m:r>
                                <a:rPr lang="en-US" b="0" i="0" smtClean="0">
                                  <a:solidFill>
                                    <a:schemeClr val="bg1"/>
                                  </a:solidFill>
                                  <a:latin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cs typeface="Arial" panose="020B0604020202020204" pitchFamily="34" charset="0"/>
                                    </a:rPr>
                                    <m:t>1</m:t>
                                  </m:r>
                                </m:num>
                                <m:den>
                                  <m:r>
                                    <m:rPr>
                                      <m:sty m:val="p"/>
                                    </m:rPr>
                                    <a:rPr lang="en-US" b="0" i="0" smtClean="0">
                                      <a:solidFill>
                                        <a:schemeClr val="bg1"/>
                                      </a:solidFill>
                                      <a:latin typeface="Cambria Math" panose="02040503050406030204" pitchFamily="18" charset="0"/>
                                      <a:cs typeface="Arial" panose="020B0604020202020204" pitchFamily="34" charset="0"/>
                                    </a:rPr>
                                    <m:t>C</m:t>
                                  </m:r>
                                  <m:r>
                                    <a:rPr lang="en-US" b="0" i="0" smtClean="0">
                                      <a:solidFill>
                                        <a:schemeClr val="bg1"/>
                                      </a:solidFill>
                                      <a:latin typeface="Cambria Math" panose="02040503050406030204" pitchFamily="18" charset="0"/>
                                      <a:cs typeface="Arial" panose="020B0604020202020204" pitchFamily="34" charset="0"/>
                                    </a:rPr>
                                    <m:t>2+</m:t>
                                  </m:r>
                                  <m:r>
                                    <m:rPr>
                                      <m:sty m:val="p"/>
                                    </m:rPr>
                                    <a:rPr lang="en-US" b="0" i="0" smtClean="0">
                                      <a:solidFill>
                                        <a:schemeClr val="bg1"/>
                                      </a:solidFill>
                                      <a:latin typeface="Cambria Math" panose="02040503050406030204" pitchFamily="18" charset="0"/>
                                      <a:cs typeface="Arial" panose="020B0604020202020204" pitchFamily="34" charset="0"/>
                                    </a:rPr>
                                    <m:t>C</m:t>
                                  </m:r>
                                  <m:r>
                                    <a:rPr lang="en-US" b="0" i="0" smtClean="0">
                                      <a:solidFill>
                                        <a:schemeClr val="bg1"/>
                                      </a:solidFill>
                                      <a:latin typeface="Cambria Math" panose="02040503050406030204" pitchFamily="18" charset="0"/>
                                      <a:cs typeface="Arial" panose="020B0604020202020204" pitchFamily="34" charset="0"/>
                                    </a:rPr>
                                    <m:t>3</m:t>
                                  </m:r>
                                </m:den>
                              </m:f>
                            </m:e>
                          </m:d>
                        </m:den>
                      </m:f>
                      <m:r>
                        <a:rPr lang="en-US" b="0" i="0" smtClean="0">
                          <a:solidFill>
                            <a:schemeClr val="bg1"/>
                          </a:solidFill>
                          <a:latin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cs typeface="Arial" panose="020B0604020202020204" pitchFamily="34" charset="0"/>
                            </a:rPr>
                          </m:ctrlPr>
                        </m:fPr>
                        <m:num>
                          <m:r>
                            <a:rPr lang="en-US" b="0" i="0" smtClean="0">
                              <a:solidFill>
                                <a:schemeClr val="bg1"/>
                              </a:solidFill>
                              <a:latin typeface="Cambria Math" panose="02040503050406030204" pitchFamily="18" charset="0"/>
                              <a:cs typeface="Arial" panose="020B0604020202020204" pitchFamily="34" charset="0"/>
                            </a:rPr>
                            <m:t>1</m:t>
                          </m:r>
                        </m:num>
                        <m:den>
                          <m:d>
                            <m:dPr>
                              <m:ctrlPr>
                                <a:rPr lang="en-US" i="1">
                                  <a:solidFill>
                                    <a:schemeClr val="bg1"/>
                                  </a:solidFill>
                                  <a:latin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cs typeface="Arial" panose="020B0604020202020204" pitchFamily="34" charset="0"/>
                                    </a:rPr>
                                  </m:ctrlPr>
                                </m:fPr>
                                <m:num>
                                  <m:r>
                                    <a:rPr lang="en-US" i="0">
                                      <a:solidFill>
                                        <a:schemeClr val="bg1"/>
                                      </a:solidFill>
                                      <a:latin typeface="Cambria Math" panose="02040503050406030204" pitchFamily="18" charset="0"/>
                                      <a:cs typeface="Arial" panose="020B0604020202020204" pitchFamily="34" charset="0"/>
                                    </a:rPr>
                                    <m:t>1</m:t>
                                  </m:r>
                                </m:num>
                                <m:den>
                                  <m:r>
                                    <a:rPr lang="en-US" b="0" i="0" smtClean="0">
                                      <a:solidFill>
                                        <a:schemeClr val="bg1"/>
                                      </a:solidFill>
                                      <a:latin typeface="Cambria Math" panose="02040503050406030204" pitchFamily="18" charset="0"/>
                                      <a:cs typeface="Arial" panose="020B0604020202020204" pitchFamily="34" charset="0"/>
                                    </a:rPr>
                                    <m:t>10 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μF</m:t>
                                  </m:r>
                                </m:den>
                              </m:f>
                              <m:r>
                                <a:rPr lang="en-US" i="0">
                                  <a:solidFill>
                                    <a:schemeClr val="bg1"/>
                                  </a:solidFill>
                                  <a:latin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cs typeface="Arial" panose="020B0604020202020204" pitchFamily="34" charset="0"/>
                                    </a:rPr>
                                  </m:ctrlPr>
                                </m:fPr>
                                <m:num>
                                  <m:r>
                                    <a:rPr lang="en-US" i="0">
                                      <a:solidFill>
                                        <a:schemeClr val="bg1"/>
                                      </a:solidFill>
                                      <a:latin typeface="Cambria Math" panose="02040503050406030204" pitchFamily="18" charset="0"/>
                                      <a:cs typeface="Arial" panose="020B0604020202020204" pitchFamily="34" charset="0"/>
                                    </a:rPr>
                                    <m:t>1</m:t>
                                  </m:r>
                                </m:num>
                                <m:den>
                                  <m:r>
                                    <a:rPr lang="en-US" b="0" i="0" smtClean="0">
                                      <a:solidFill>
                                        <a:schemeClr val="bg1"/>
                                      </a:solidFill>
                                      <a:latin typeface="Cambria Math" panose="02040503050406030204" pitchFamily="18" charset="0"/>
                                      <a:cs typeface="Arial" panose="020B0604020202020204" pitchFamily="34" charset="0"/>
                                    </a:rPr>
                                    <m:t>9.4 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μF</m:t>
                                  </m:r>
                                </m:den>
                              </m:f>
                            </m:e>
                          </m:d>
                        </m:den>
                      </m:f>
                      <m:r>
                        <a:rPr lang="en-US" b="0" i="0" smtClean="0">
                          <a:solidFill>
                            <a:schemeClr val="bg1"/>
                          </a:solidFill>
                          <a:latin typeface="Cambria Math" panose="02040503050406030204" pitchFamily="18" charset="0"/>
                          <a:cs typeface="Arial" panose="020B0604020202020204" pitchFamily="34" charset="0"/>
                        </a:rPr>
                        <m:t>=4.8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μF</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ea typeface="Calibri" panose="020F0502020204030204" pitchFamily="34" charset="0"/>
                    <a:cs typeface="Arial" panose="020B0604020202020204" pitchFamily="34" charset="0"/>
                  </a:rPr>
                  <a:t>Series capacitor application:</a:t>
                </a:r>
              </a:p>
              <a:p>
                <a:pPr marL="285750" indent="-285750">
                  <a:buFont typeface="Arial" panose="020B0604020202020204" pitchFamily="34" charset="0"/>
                  <a:buChar char="•"/>
                </a:pPr>
                <a:endParaRPr lang="en-US" dirty="0">
                  <a:solidFill>
                    <a:schemeClr val="bg1"/>
                  </a:solidFill>
                  <a:ea typeface="Calibri" panose="020F0502020204030204" pitchFamily="34" charset="0"/>
                  <a:cs typeface="Arial" panose="020B0604020202020204" pitchFamily="34" charset="0"/>
                </a:endParaRPr>
              </a:p>
              <a:p>
                <a:r>
                  <a:rPr lang="en-US" dirty="0">
                    <a:solidFill>
                      <a:schemeClr val="bg1"/>
                    </a:solidFill>
                    <a:ea typeface="Calibri" panose="020F0502020204030204" pitchFamily="34" charset="0"/>
                    <a:cs typeface="Arial" panose="020B0604020202020204" pitchFamily="34" charset="0"/>
                  </a:rPr>
                  <a:t>Polarized capacitors can be connected in series as shown in the adjacent schematic </a:t>
                </a:r>
              </a:p>
              <a:p>
                <a:r>
                  <a:rPr lang="en-US" dirty="0">
                    <a:solidFill>
                      <a:schemeClr val="bg1"/>
                    </a:solidFill>
                    <a:ea typeface="Calibri" panose="020F0502020204030204" pitchFamily="34" charset="0"/>
                    <a:cs typeface="Arial" panose="020B0604020202020204" pitchFamily="34" charset="0"/>
                  </a:rPr>
                  <a:t>and reliably used in AC applications. The opposite polarity series connection means </a:t>
                </a:r>
              </a:p>
              <a:p>
                <a:r>
                  <a:rPr lang="en-US" dirty="0">
                    <a:solidFill>
                      <a:schemeClr val="bg1"/>
                    </a:solidFill>
                    <a:ea typeface="Calibri" panose="020F0502020204030204" pitchFamily="34" charset="0"/>
                    <a:cs typeface="Arial" panose="020B0604020202020204" pitchFamily="34" charset="0"/>
                  </a:rPr>
                  <a:t>that one capacitor has the proper polarity, while the other has reversed polarity. The capacitor with proper polarity prevents current flow through the reversed polarity capacitor, which prevents damage, resulting in a reliable polarized capacitor configuration for AC applications. This technique is used to construct large value capacitors from larger value polarized capacitors. </a:t>
                </a:r>
              </a:p>
            </p:txBody>
          </p:sp>
        </mc:Choice>
        <mc:Fallback xmlns="">
          <p:sp>
            <p:nvSpPr>
              <p:cNvPr id="11" name="Rectangle 10"/>
              <p:cNvSpPr>
                <a:spLocks noRot="1" noChangeAspect="1" noMove="1" noResize="1" noEditPoints="1" noAdjustHandles="1" noChangeArrowheads="1" noChangeShapeType="1" noTextEdit="1"/>
              </p:cNvSpPr>
              <p:nvPr/>
            </p:nvSpPr>
            <p:spPr>
              <a:xfrm>
                <a:off x="204186" y="738242"/>
                <a:ext cx="11754035" cy="5592428"/>
              </a:xfrm>
              <a:prstGeom prst="rect">
                <a:avLst/>
              </a:prstGeom>
              <a:blipFill>
                <a:blip r:embed="rId2"/>
                <a:stretch>
                  <a:fillRect l="-206" t="-216" r="-413" b="-21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155" y="3968740"/>
            <a:ext cx="2518048" cy="1103268"/>
          </a:xfrm>
          <a:prstGeom prst="rect">
            <a:avLst/>
          </a:prstGeom>
        </p:spPr>
      </p:pic>
      <p:pic>
        <p:nvPicPr>
          <p:cNvPr id="6" name="Picture 5">
            <a:extLst>
              <a:ext uri="{FF2B5EF4-FFF2-40B4-BE49-F238E27FC236}">
                <a16:creationId xmlns:a16="http://schemas.microsoft.com/office/drawing/2014/main" id="{9A076859-9850-45FF-97B1-3D1202E2DC11}"/>
              </a:ext>
            </a:extLst>
          </p:cNvPr>
          <p:cNvPicPr>
            <a:picLocks noChangeAspect="1"/>
          </p:cNvPicPr>
          <p:nvPr/>
        </p:nvPicPr>
        <p:blipFill>
          <a:blip r:embed="rId4"/>
          <a:stretch>
            <a:fillRect/>
          </a:stretch>
        </p:blipFill>
        <p:spPr>
          <a:xfrm>
            <a:off x="8655728" y="797934"/>
            <a:ext cx="3235326" cy="1831401"/>
          </a:xfrm>
          <a:prstGeom prst="rect">
            <a:avLst/>
          </a:prstGeom>
        </p:spPr>
      </p:pic>
    </p:spTree>
    <p:extLst>
      <p:ext uri="{BB962C8B-B14F-4D97-AF65-F5344CB8AC3E}">
        <p14:creationId xmlns:p14="http://schemas.microsoft.com/office/powerpoint/2010/main" val="108351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anim calcmode="lin" valueType="num">
                                      <p:cBhvr additive="base">
                                        <p:cTn id="11"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anim calcmode="lin" valueType="num">
                                      <p:cBhvr additive="base">
                                        <p:cTn id="1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anim calcmode="lin" valueType="num">
                                      <p:cBhvr additive="base">
                                        <p:cTn id="2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3" end="13"/>
                                            </p:txEl>
                                          </p:spTgt>
                                        </p:tgtEl>
                                        <p:attrNameLst>
                                          <p:attrName>style.visibility</p:attrName>
                                        </p:attrNameLst>
                                      </p:cBhvr>
                                      <p:to>
                                        <p:strVal val="visible"/>
                                      </p:to>
                                    </p:set>
                                    <p:anim calcmode="lin" valueType="num">
                                      <p:cBhvr additive="base">
                                        <p:cTn id="33"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4" end="14"/>
                                            </p:txEl>
                                          </p:spTgt>
                                        </p:tgtEl>
                                        <p:attrNameLst>
                                          <p:attrName>style.visibility</p:attrName>
                                        </p:attrNameLst>
                                      </p:cBhvr>
                                      <p:to>
                                        <p:strVal val="visible"/>
                                      </p:to>
                                    </p:set>
                                    <p:anim calcmode="lin" valueType="num">
                                      <p:cBhvr additive="base">
                                        <p:cTn id="3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ven and Odd Functions (Symmetry)"/>
          <p:cNvSpPr txBox="1">
            <a:spLocks/>
          </p:cNvSpPr>
          <p:nvPr/>
        </p:nvSpPr>
        <p:spPr bwMode="white">
          <a:xfrm>
            <a:off x="2606824" y="-19768"/>
            <a:ext cx="6952049" cy="5539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sz="4000" dirty="0"/>
              <a:t>Aluminum Electrolytic Capacitors</a:t>
            </a:r>
          </a:p>
        </p:txBody>
      </p:sp>
      <mc:AlternateContent xmlns:mc="http://schemas.openxmlformats.org/markup-compatibility/2006" xmlns:a14="http://schemas.microsoft.com/office/drawing/2010/main">
        <mc:Choice Requires="a14">
          <p:sp>
            <p:nvSpPr>
              <p:cNvPr id="9" name="Rectangle 8"/>
              <p:cNvSpPr/>
              <p:nvPr/>
            </p:nvSpPr>
            <p:spPr>
              <a:xfrm>
                <a:off x="221938" y="619734"/>
                <a:ext cx="11872404" cy="60934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pPr lvl="4"/>
                <a:r>
                  <a:rPr lang="en-US" sz="1500" dirty="0">
                    <a:solidFill>
                      <a:schemeClr val="bg1"/>
                    </a:solidFill>
                    <a:ea typeface="Cambria Math" panose="02040503050406030204" pitchFamily="18" charset="0"/>
                  </a:rPr>
                  <a:t>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C</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i="0">
                                <a:solidFill>
                                  <a:schemeClr val="bg1"/>
                                </a:solidFill>
                                <a:latin typeface="Cambria Math" panose="02040503050406030204" pitchFamily="18" charset="0"/>
                                <a:ea typeface="Cambria Math" panose="02040503050406030204" pitchFamily="18" charset="0"/>
                              </a:rPr>
                              <m:t>ε</m:t>
                            </m:r>
                          </m:e>
                          <m:sub>
                            <m:r>
                              <m:rPr>
                                <m:sty m:val="p"/>
                              </m:rPr>
                              <a:rPr lang="en-US" i="0">
                                <a:solidFill>
                                  <a:schemeClr val="bg1"/>
                                </a:solidFill>
                                <a:latin typeface="Cambria Math" panose="02040503050406030204" pitchFamily="18" charset="0"/>
                                <a:ea typeface="Cambria Math" panose="02040503050406030204" pitchFamily="18" charset="0"/>
                              </a:rPr>
                              <m:t>r</m:t>
                            </m:r>
                          </m:sub>
                        </m:sSub>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i="0">
                                <a:solidFill>
                                  <a:schemeClr val="bg1"/>
                                </a:solidFill>
                                <a:latin typeface="Cambria Math" panose="02040503050406030204" pitchFamily="18" charset="0"/>
                                <a:ea typeface="Cambria Math" panose="02040503050406030204" pitchFamily="18" charset="0"/>
                              </a:rPr>
                              <m:t>ε</m:t>
                            </m:r>
                          </m:e>
                          <m:sub>
                            <m:r>
                              <a:rPr lang="en-US" i="0">
                                <a:solidFill>
                                  <a:schemeClr val="bg1"/>
                                </a:solidFill>
                                <a:latin typeface="Cambria Math" panose="02040503050406030204" pitchFamily="18" charset="0"/>
                                <a:ea typeface="Cambria Math" panose="02040503050406030204" pitchFamily="18" charset="0"/>
                              </a:rPr>
                              <m:t>0</m:t>
                            </m:r>
                          </m:sub>
                        </m:sSub>
                        <m:r>
                          <m:rPr>
                            <m:nor/>
                          </m:rPr>
                          <a:rPr lang="en-US" dirty="0">
                            <a:solidFill>
                              <a:schemeClr val="bg1"/>
                            </a:solidFill>
                            <a:latin typeface="Cambria Math" panose="02040503050406030204" pitchFamily="18" charset="0"/>
                            <a:ea typeface="Cambria Math" panose="02040503050406030204" pitchFamily="18" charset="0"/>
                          </a:rPr>
                          <m:t>A</m:t>
                        </m:r>
                      </m:num>
                      <m:den>
                        <m:r>
                          <m:rPr>
                            <m:nor/>
                          </m:rPr>
                          <a:rPr lang="en-US">
                            <a:solidFill>
                              <a:schemeClr val="bg1"/>
                            </a:solidFill>
                            <a:latin typeface="Cambria Math" panose="02040503050406030204" pitchFamily="18" charset="0"/>
                            <a:ea typeface="Cambria Math" panose="02040503050406030204" pitchFamily="18" charset="0"/>
                          </a:rPr>
                          <m:t>d</m:t>
                        </m:r>
                      </m:den>
                    </m:f>
                    <m:r>
                      <a:rPr lang="en-US" b="0" i="1" smtClean="0">
                        <a:solidFill>
                          <a:schemeClr val="bg1"/>
                        </a:solidFill>
                        <a:latin typeface="Cambria Math" panose="02040503050406030204" pitchFamily="18" charset="0"/>
                        <a:ea typeface="Cambria Math" panose="02040503050406030204" pitchFamily="18" charset="0"/>
                      </a:rPr>
                      <m:t> </m:t>
                    </m:r>
                    <m:d>
                      <m:dPr>
                        <m:ctrlPr>
                          <a:rPr lang="en-US" b="0"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Farads</m:t>
                        </m:r>
                      </m:e>
                    </m:d>
                  </m:oMath>
                </a14:m>
                <a:endParaRPr lang="en-US" baseline="-25000" dirty="0">
                  <a:solidFill>
                    <a:schemeClr val="bg1"/>
                  </a:solidFill>
                  <a:latin typeface="Cambria Math" panose="02040503050406030204" pitchFamily="18" charset="0"/>
                  <a:ea typeface="Cambria Math" panose="02040503050406030204" pitchFamily="18" charset="0"/>
                </a:endParaRPr>
              </a:p>
              <a:p>
                <a:endParaRPr lang="en-US"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endParaRPr lang="en-US"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endParaRPr lang="en-US"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spcAft>
                    <a:spcPts val="1350"/>
                  </a:spcAft>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eq</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Sub>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Cathode</m:t>
                              </m:r>
                            </m:sub>
                          </m:sSub>
                        </m:num>
                        <m:den>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node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athode</m:t>
                              </m:r>
                            </m:sub>
                          </m:sSub>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&lt;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b="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spcAft>
                    <a:spcPts val="1350"/>
                  </a:spcAft>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Cathode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An</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because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of</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smaller</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d</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b="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For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Cathode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eq</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m:t>
                          </m:r>
                          <m:sSubSup>
                            <m:sSubSup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up>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p>
                          </m:sSubSup>
                        </m:num>
                        <m:den>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Sub>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0.91</m:t>
                          </m:r>
                        </m:e>
                      </m:d>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Anode</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Anodizing aluminum foil forms aluminum oxide dielectric (</a:t>
                </a:r>
                <a:r>
                  <a:rPr lang="el-GR" dirty="0">
                    <a:solidFill>
                      <a:schemeClr val="bg1"/>
                    </a:solidFill>
                    <a:latin typeface="Cambria Math" panose="02040503050406030204" pitchFamily="18" charset="0"/>
                    <a:ea typeface="Cambria Math" panose="02040503050406030204" pitchFamily="18" charset="0"/>
                  </a:rPr>
                  <a:t>ε</a:t>
                </a:r>
                <a:r>
                  <a:rPr lang="en-US" baseline="-25000" dirty="0">
                    <a:solidFill>
                      <a:schemeClr val="bg1"/>
                    </a:solidFill>
                    <a:latin typeface="Cambria Math" panose="02040503050406030204" pitchFamily="18" charset="0"/>
                    <a:ea typeface="Cambria Math" panose="02040503050406030204" pitchFamily="18" charset="0"/>
                  </a:rPr>
                  <a:t>r</a:t>
                </a:r>
                <a:r>
                  <a:rPr lang="en-US" dirty="0">
                    <a:solidFill>
                      <a:schemeClr val="bg1"/>
                    </a:solidFill>
                    <a:latin typeface="Cambria Math" panose="02040503050406030204" pitchFamily="18" charset="0"/>
                    <a:ea typeface="Cambria Math" panose="02040503050406030204" pitchFamily="18" charset="0"/>
                  </a:rPr>
                  <a:t> ≈ 10), resulting in large capacitance per volume because of large surface area due to etched anode along with thin insulative layer d. Reverse biasing the capacitor can damage the anode oxidized (insulative) layer if nonnegligible current is allowed to flow, causing heating which can result in an exploding capacitor.</a:t>
                </a: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Polarized capacitors have been a staple of the electronics industry for years, and have also resulted in many circuit failures when inadvertently reverse biased. </a:t>
                </a:r>
              </a:p>
            </p:txBody>
          </p:sp>
        </mc:Choice>
        <mc:Fallback xmlns="">
          <p:sp>
            <p:nvSpPr>
              <p:cNvPr id="9" name="Rectangle 8"/>
              <p:cNvSpPr>
                <a:spLocks noRot="1" noChangeAspect="1" noMove="1" noResize="1" noEditPoints="1" noAdjustHandles="1" noChangeArrowheads="1" noChangeShapeType="1" noTextEdit="1"/>
              </p:cNvSpPr>
              <p:nvPr/>
            </p:nvSpPr>
            <p:spPr>
              <a:xfrm>
                <a:off x="221938" y="619734"/>
                <a:ext cx="11872404" cy="6093463"/>
              </a:xfrm>
              <a:prstGeom prst="rect">
                <a:avLst/>
              </a:prstGeom>
              <a:blipFill>
                <a:blip r:embed="rId2"/>
                <a:stretch>
                  <a:fillRect l="-102" r="-204" b="-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E0DB59C-0E8F-48A6-B03C-FAF75941D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847" y="932056"/>
            <a:ext cx="1880289" cy="1449545"/>
          </a:xfrm>
          <a:prstGeom prst="rect">
            <a:avLst/>
          </a:prstGeom>
        </p:spPr>
      </p:pic>
      <p:pic>
        <p:nvPicPr>
          <p:cNvPr id="3" name="Picture 2">
            <a:extLst>
              <a:ext uri="{FF2B5EF4-FFF2-40B4-BE49-F238E27FC236}">
                <a16:creationId xmlns:a16="http://schemas.microsoft.com/office/drawing/2014/main" id="{60472C89-3DE6-4868-81BC-58A48FB68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106" y="684264"/>
            <a:ext cx="5107224" cy="2744735"/>
          </a:xfrm>
          <a:prstGeom prst="rect">
            <a:avLst/>
          </a:prstGeom>
        </p:spPr>
      </p:pic>
    </p:spTree>
    <p:extLst>
      <p:ext uri="{BB962C8B-B14F-4D97-AF65-F5344CB8AC3E}">
        <p14:creationId xmlns:p14="http://schemas.microsoft.com/office/powerpoint/2010/main" val="139875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anim calcmode="lin" valueType="num">
                                      <p:cBhvr additive="base">
                                        <p:cTn id="1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anim calcmode="lin" valueType="num">
                                      <p:cBhvr additive="base">
                                        <p:cTn id="1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anim calcmode="lin" valueType="num">
                                      <p:cBhvr additive="base">
                                        <p:cTn id="2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13" end="13"/>
                                            </p:txEl>
                                          </p:spTgt>
                                        </p:tgtEl>
                                        <p:attrNameLst>
                                          <p:attrName>style.visibility</p:attrName>
                                        </p:attrNameLst>
                                      </p:cBhvr>
                                      <p:to>
                                        <p:strVal val="visible"/>
                                      </p:to>
                                    </p:set>
                                    <p:anim calcmode="lin" valueType="num">
                                      <p:cBhvr additive="base">
                                        <p:cTn id="2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ven and Odd Functions (Symmetry)"/>
          <p:cNvSpPr txBox="1">
            <a:spLocks/>
          </p:cNvSpPr>
          <p:nvPr/>
        </p:nvSpPr>
        <p:spPr bwMode="white">
          <a:xfrm>
            <a:off x="1447061" y="60497"/>
            <a:ext cx="10026126" cy="5539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sz="4000" dirty="0"/>
              <a:t>Electrochemical Double Layer  Capacitors (EDLC)</a:t>
            </a:r>
          </a:p>
        </p:txBody>
      </p:sp>
      <mc:AlternateContent xmlns:mc="http://schemas.openxmlformats.org/markup-compatibility/2006" xmlns:a14="http://schemas.microsoft.com/office/drawing/2010/main">
        <mc:Choice Requires="a14">
          <p:sp>
            <p:nvSpPr>
              <p:cNvPr id="9" name="Rectangle 8"/>
              <p:cNvSpPr/>
              <p:nvPr/>
            </p:nvSpPr>
            <p:spPr>
              <a:xfrm>
                <a:off x="493425" y="950576"/>
                <a:ext cx="11390050" cy="535197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endParaRPr lang="en-US" sz="1500" dirty="0">
                  <a:solidFill>
                    <a:schemeClr val="bg1"/>
                  </a:solidFill>
                  <a:latin typeface="Cambria Math" panose="02040503050406030204" pitchFamily="18" charset="0"/>
                  <a:ea typeface="Cambria Math" panose="02040503050406030204" pitchFamily="18" charset="0"/>
                </a:endParaRPr>
              </a:p>
              <a:p>
                <a:pPr lvl="1">
                  <a:spcAft>
                    <a:spcPts val="1350"/>
                  </a:spcAft>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eq</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e>
                            <m:sup>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p>
                          </m:sSup>
                        </m:num>
                        <m:den>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C</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 </m:t>
                      </m:r>
                    </m:oMath>
                  </m:oMathPara>
                </a14:m>
                <a:endParaRPr lang="en-US" b="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Large capacitance attributed to extremely large surface area and extremely small distance between charges in the electrostatic double layer.</a:t>
                </a:r>
              </a:p>
              <a:p>
                <a:pPr marL="257175" indent="-257175">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57175" indent="-257175">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EDLC capacitors can have capacitance values &gt; 1 F (Farad), and are often referred to as supercapacitors.</a:t>
                </a:r>
              </a:p>
            </p:txBody>
          </p:sp>
        </mc:Choice>
        <mc:Fallback xmlns="">
          <p:sp>
            <p:nvSpPr>
              <p:cNvPr id="9" name="Rectangle 8"/>
              <p:cNvSpPr>
                <a:spLocks noRot="1" noChangeAspect="1" noMove="1" noResize="1" noEditPoints="1" noAdjustHandles="1" noChangeArrowheads="1" noChangeShapeType="1" noTextEdit="1"/>
              </p:cNvSpPr>
              <p:nvPr/>
            </p:nvSpPr>
            <p:spPr>
              <a:xfrm>
                <a:off x="493425" y="950576"/>
                <a:ext cx="11390050" cy="5351978"/>
              </a:xfrm>
              <a:prstGeom prst="rect">
                <a:avLst/>
              </a:prstGeom>
              <a:blipFill>
                <a:blip r:embed="rId2"/>
                <a:stretch>
                  <a:fillRect l="-160" b="-22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E86FC15-DAAC-481C-AA04-1884E4C35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06" y="1032816"/>
            <a:ext cx="6579024" cy="3594291"/>
          </a:xfrm>
          <a:prstGeom prst="rect">
            <a:avLst/>
          </a:prstGeom>
        </p:spPr>
      </p:pic>
    </p:spTree>
    <p:extLst>
      <p:ext uri="{BB962C8B-B14F-4D97-AF65-F5344CB8AC3E}">
        <p14:creationId xmlns:p14="http://schemas.microsoft.com/office/powerpoint/2010/main" val="173512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4" end="14"/>
                                            </p:txEl>
                                          </p:spTgt>
                                        </p:tgtEl>
                                        <p:attrNameLst>
                                          <p:attrName>style.visibility</p:attrName>
                                        </p:attrNameLst>
                                      </p:cBhvr>
                                      <p:to>
                                        <p:strVal val="visible"/>
                                      </p:to>
                                    </p:set>
                                    <p:anim calcmode="lin" valueType="num">
                                      <p:cBhvr additive="base">
                                        <p:cTn id="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6" end="16"/>
                                            </p:txEl>
                                          </p:spTgt>
                                        </p:tgtEl>
                                        <p:attrNameLst>
                                          <p:attrName>style.visibility</p:attrName>
                                        </p:attrNameLst>
                                      </p:cBhvr>
                                      <p:to>
                                        <p:strVal val="visible"/>
                                      </p:to>
                                    </p:set>
                                    <p:anim calcmode="lin" valueType="num">
                                      <p:cBhvr additive="base">
                                        <p:cTn id="13" dur="500" fill="hold"/>
                                        <p:tgtEl>
                                          <p:spTgt spid="9">
                                            <p:txEl>
                                              <p:pRg st="16" end="1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505" y="-23764"/>
            <a:ext cx="5029202" cy="400050"/>
          </a:xfrm>
        </p:spPr>
        <p:txBody>
          <a:bodyPr>
            <a:noAutofit/>
          </a:bodyPr>
          <a:lstStyle/>
          <a:p>
            <a:r>
              <a:rPr lang="en-US" sz="4000" dirty="0"/>
              <a:t>DC Blocking Capacitor</a:t>
            </a:r>
          </a:p>
        </p:txBody>
      </p:sp>
      <p:sp>
        <p:nvSpPr>
          <p:cNvPr id="3" name="Text Placeholder 2"/>
          <p:cNvSpPr>
            <a:spLocks noGrp="1"/>
          </p:cNvSpPr>
          <p:nvPr>
            <p:ph type="body" sz="quarter" idx="12"/>
          </p:nvPr>
        </p:nvSpPr>
        <p:spPr>
          <a:xfrm>
            <a:off x="1524000" y="6326176"/>
            <a:ext cx="9144000" cy="304800"/>
          </a:xfrm>
        </p:spPr>
        <p:txBody>
          <a:bodyPr/>
          <a:lstStyle/>
          <a:p>
            <a:endParaRPr lang="en-US"/>
          </a:p>
        </p:txBody>
      </p:sp>
      <p:sp>
        <p:nvSpPr>
          <p:cNvPr id="11" name="Rectangle 10"/>
          <p:cNvSpPr/>
          <p:nvPr/>
        </p:nvSpPr>
        <p:spPr>
          <a:xfrm>
            <a:off x="328473" y="618254"/>
            <a:ext cx="11727402" cy="59822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bg1"/>
                </a:solidFill>
                <a:ea typeface="Calibri" panose="020F0502020204030204" pitchFamily="34" charset="0"/>
                <a:cs typeface="Arial" panose="020B0604020202020204" pitchFamily="34" charset="0"/>
              </a:rPr>
              <a:t>Given that </a:t>
            </a:r>
            <a:r>
              <a:rPr lang="en-US" dirty="0" err="1">
                <a:solidFill>
                  <a:schemeClr val="bg1"/>
                </a:solidFill>
                <a:ea typeface="Calibri" panose="020F0502020204030204" pitchFamily="34" charset="0"/>
                <a:cs typeface="Arial" panose="020B0604020202020204" pitchFamily="34" charset="0"/>
              </a:rPr>
              <a:t>v</a:t>
            </a:r>
            <a:r>
              <a:rPr lang="en-US" baseline="-25000" dirty="0" err="1">
                <a:solidFill>
                  <a:schemeClr val="bg1"/>
                </a:solidFill>
                <a:ea typeface="Calibri" panose="020F0502020204030204" pitchFamily="34" charset="0"/>
                <a:cs typeface="Arial" panose="020B0604020202020204" pitchFamily="34" charset="0"/>
              </a:rPr>
              <a:t>ac</a:t>
            </a:r>
            <a:r>
              <a:rPr lang="en-US" dirty="0">
                <a:solidFill>
                  <a:schemeClr val="bg1"/>
                </a:solidFill>
                <a:ea typeface="Calibri" panose="020F0502020204030204" pitchFamily="34" charset="0"/>
                <a:cs typeface="Arial" panose="020B0604020202020204" pitchFamily="34" charset="0"/>
              </a:rPr>
              <a:t> is a high frequency ac signal, what does the output voltage </a:t>
            </a:r>
            <a:r>
              <a:rPr lang="en-US" dirty="0" err="1">
                <a:solidFill>
                  <a:schemeClr val="bg1"/>
                </a:solidFill>
                <a:ea typeface="Calibri" panose="020F0502020204030204" pitchFamily="34" charset="0"/>
                <a:cs typeface="Arial" panose="020B0604020202020204" pitchFamily="34" charset="0"/>
              </a:rPr>
              <a:t>v</a:t>
            </a:r>
            <a:r>
              <a:rPr lang="en-US" baseline="-25000" dirty="0" err="1">
                <a:solidFill>
                  <a:schemeClr val="bg1"/>
                </a:solidFill>
                <a:ea typeface="Calibri" panose="020F0502020204030204" pitchFamily="34" charset="0"/>
                <a:cs typeface="Arial" panose="020B0604020202020204" pitchFamily="34" charset="0"/>
              </a:rPr>
              <a:t>out</a:t>
            </a:r>
            <a:r>
              <a:rPr lang="en-US" dirty="0">
                <a:solidFill>
                  <a:schemeClr val="bg1"/>
                </a:solidFill>
                <a:ea typeface="Calibri" panose="020F0502020204030204" pitchFamily="34" charset="0"/>
                <a:cs typeface="Arial" panose="020B0604020202020204" pitchFamily="34" charset="0"/>
              </a:rPr>
              <a:t> equal in the circuit below?</a:t>
            </a: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endParaRPr lang="en-US" dirty="0">
              <a:solidFill>
                <a:schemeClr val="bg1"/>
              </a:solidFill>
              <a:ea typeface="Calibri" panose="020F0502020204030204" pitchFamily="34" charset="0"/>
              <a:cs typeface="Arial" panose="020B0604020202020204" pitchFamily="34" charset="0"/>
            </a:endParaRPr>
          </a:p>
          <a:p>
            <a:pPr>
              <a:lnSpc>
                <a:spcPct val="107000"/>
              </a:lnSpc>
              <a:spcBef>
                <a:spcPts val="0"/>
              </a:spcBef>
              <a:spcAft>
                <a:spcPts val="800"/>
              </a:spcAft>
            </a:pPr>
            <a:r>
              <a:rPr lang="en-US" dirty="0" err="1">
                <a:solidFill>
                  <a:schemeClr val="bg1"/>
                </a:solidFill>
                <a:ea typeface="Calibri" panose="020F0502020204030204" pitchFamily="34" charset="0"/>
                <a:cs typeface="Arial" panose="020B0604020202020204" pitchFamily="34" charset="0"/>
              </a:rPr>
              <a:t>v</a:t>
            </a:r>
            <a:r>
              <a:rPr lang="en-US" baseline="-25000" dirty="0" err="1">
                <a:solidFill>
                  <a:schemeClr val="bg1"/>
                </a:solidFill>
                <a:ea typeface="Calibri" panose="020F0502020204030204" pitchFamily="34" charset="0"/>
                <a:cs typeface="Arial" panose="020B0604020202020204" pitchFamily="34" charset="0"/>
              </a:rPr>
              <a:t>out</a:t>
            </a:r>
            <a:r>
              <a:rPr lang="en-US" dirty="0">
                <a:solidFill>
                  <a:schemeClr val="bg1"/>
                </a:solidFill>
                <a:ea typeface="Calibri" panose="020F0502020204030204" pitchFamily="34" charset="0"/>
                <a:cs typeface="Arial" panose="020B0604020202020204" pitchFamily="34" charset="0"/>
              </a:rPr>
              <a:t> = v</a:t>
            </a:r>
            <a:r>
              <a:rPr lang="en-US" baseline="-25000" dirty="0">
                <a:solidFill>
                  <a:schemeClr val="bg1"/>
                </a:solidFill>
                <a:ea typeface="Calibri" panose="020F0502020204030204" pitchFamily="34" charset="0"/>
                <a:cs typeface="Arial" panose="020B0604020202020204" pitchFamily="34" charset="0"/>
              </a:rPr>
              <a:t>ac</a:t>
            </a:r>
            <a:r>
              <a:rPr lang="en-US" dirty="0">
                <a:solidFill>
                  <a:schemeClr val="bg1"/>
                </a:solidFill>
                <a:ea typeface="Calibri" panose="020F0502020204030204" pitchFamily="34" charset="0"/>
                <a:cs typeface="Arial" panose="020B0604020202020204" pitchFamily="34" charset="0"/>
              </a:rPr>
              <a:t>, because capacitors block constant dc voltages.</a:t>
            </a:r>
          </a:p>
          <a:p>
            <a:pPr>
              <a:lnSpc>
                <a:spcPct val="107000"/>
              </a:lnSpc>
              <a:spcBef>
                <a:spcPts val="0"/>
              </a:spcBef>
              <a:spcAft>
                <a:spcPts val="800"/>
              </a:spcAft>
            </a:pPr>
            <a:endParaRPr lang="en-US" dirty="0">
              <a:solidFill>
                <a:schemeClr val="bg1"/>
              </a:solidFill>
              <a:ea typeface="Calibri" panose="020F0502020204030204" pitchFamily="34" charset="0"/>
              <a:cs typeface="Arial" panose="020B0604020202020204" pitchFamily="34"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ea typeface="Calibri" panose="020F0502020204030204" pitchFamily="34" charset="0"/>
                <a:cs typeface="Arial" panose="020B0604020202020204" pitchFamily="34" charset="0"/>
              </a:rPr>
              <a:t>Can analyze this circuit using Superposition, separating out the </a:t>
            </a:r>
          </a:p>
          <a:p>
            <a:pPr>
              <a:lnSpc>
                <a:spcPct val="107000"/>
              </a:lnSpc>
              <a:spcBef>
                <a:spcPts val="0"/>
              </a:spcBef>
              <a:spcAft>
                <a:spcPts val="800"/>
              </a:spcAft>
            </a:pPr>
            <a:r>
              <a:rPr lang="en-US" dirty="0">
                <a:solidFill>
                  <a:schemeClr val="bg1"/>
                </a:solidFill>
                <a:ea typeface="Calibri" panose="020F0502020204030204" pitchFamily="34" charset="0"/>
                <a:cs typeface="Arial" panose="020B0604020202020204" pitchFamily="34" charset="0"/>
              </a:rPr>
              <a:t>DC and AC supplies.</a:t>
            </a:r>
          </a:p>
          <a:p>
            <a:pPr>
              <a:lnSpc>
                <a:spcPct val="107000"/>
              </a:lnSpc>
              <a:spcBef>
                <a:spcPts val="0"/>
              </a:spcBef>
              <a:spcAft>
                <a:spcPts val="800"/>
              </a:spcAft>
            </a:pPr>
            <a:endParaRPr lang="en-US" dirty="0">
              <a:solidFill>
                <a:schemeClr val="bg1"/>
              </a:solidFill>
              <a:ea typeface="Calibri" panose="020F0502020204030204" pitchFamily="34" charset="0"/>
              <a:cs typeface="Arial" panose="020B0604020202020204" pitchFamily="34" charset="0"/>
            </a:endParaRPr>
          </a:p>
          <a:p>
            <a:pPr marL="285750" indent="-285750">
              <a:lnSpc>
                <a:spcPct val="107000"/>
              </a:lnSpc>
              <a:spcBef>
                <a:spcPts val="0"/>
              </a:spcBef>
              <a:spcAft>
                <a:spcPts val="800"/>
              </a:spcAft>
              <a:buFont typeface="Arial" panose="020B0604020202020204" pitchFamily="34" charset="0"/>
              <a:buChar char="•"/>
            </a:pPr>
            <a:r>
              <a:rPr lang="en-US" dirty="0">
                <a:solidFill>
                  <a:schemeClr val="bg1"/>
                </a:solidFill>
                <a:ea typeface="Calibri" panose="020F0502020204030204" pitchFamily="34" charset="0"/>
                <a:cs typeface="Arial" panose="020B0604020202020204" pitchFamily="34" charset="0"/>
              </a:rPr>
              <a:t>Oscilloscopes offer ac coupling, meaning that a large value capacitor is placed in series with the input to block constant dc voltages associated with the signal to be measured.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86" y="1075193"/>
            <a:ext cx="4519361" cy="2662832"/>
          </a:xfrm>
          <a:prstGeom prst="rect">
            <a:avLst/>
          </a:prstGeom>
        </p:spPr>
      </p:pic>
      <p:pic>
        <p:nvPicPr>
          <p:cNvPr id="9" name="Picture 8">
            <a:extLst>
              <a:ext uri="{FF2B5EF4-FFF2-40B4-BE49-F238E27FC236}">
                <a16:creationId xmlns:a16="http://schemas.microsoft.com/office/drawing/2014/main" id="{4808981A-76AE-4A51-BE9C-E9AF12427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359" y="993022"/>
            <a:ext cx="3024641" cy="4907467"/>
          </a:xfrm>
          <a:prstGeom prst="rect">
            <a:avLst/>
          </a:prstGeom>
        </p:spPr>
      </p:pic>
    </p:spTree>
    <p:extLst>
      <p:ext uri="{BB962C8B-B14F-4D97-AF65-F5344CB8AC3E}">
        <p14:creationId xmlns:p14="http://schemas.microsoft.com/office/powerpoint/2010/main" val="306921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anim calcmode="lin" valueType="num">
                                      <p:cBhvr additive="base">
                                        <p:cTn id="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4" end="14"/>
                                            </p:txEl>
                                          </p:spTgt>
                                        </p:tgtEl>
                                        <p:attrNameLst>
                                          <p:attrName>style.visibility</p:attrName>
                                        </p:attrNameLst>
                                      </p:cBhvr>
                                      <p:to>
                                        <p:strVal val="visible"/>
                                      </p:to>
                                    </p:set>
                                    <p:anim calcmode="lin" valueType="num">
                                      <p:cBhvr additive="base">
                                        <p:cTn id="1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anim calcmode="lin" valueType="num">
                                      <p:cBhvr additive="base">
                                        <p:cTn id="1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17" end="17"/>
                                            </p:txEl>
                                          </p:spTgt>
                                        </p:tgtEl>
                                        <p:attrNameLst>
                                          <p:attrName>style.visibility</p:attrName>
                                        </p:attrNameLst>
                                      </p:cBhvr>
                                      <p:to>
                                        <p:strVal val="visible"/>
                                      </p:to>
                                    </p:set>
                                    <p:anim calcmode="lin" valueType="num">
                                      <p:cBhvr additive="base">
                                        <p:cTn id="21"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630" y="-21708"/>
            <a:ext cx="5468983" cy="533400"/>
          </a:xfrm>
        </p:spPr>
        <p:txBody>
          <a:bodyPr>
            <a:noAutofit/>
          </a:bodyPr>
          <a:lstStyle/>
          <a:p>
            <a:pPr algn="ctr"/>
            <a:r>
              <a:rPr lang="en-US" sz="4400" dirty="0"/>
              <a:t>Electromagnetisms</a:t>
            </a:r>
          </a:p>
        </p:txBody>
      </p:sp>
      <p:sp>
        <p:nvSpPr>
          <p:cNvPr id="5" name="Rectangle 4"/>
          <p:cNvSpPr/>
          <p:nvPr/>
        </p:nvSpPr>
        <p:spPr>
          <a:xfrm>
            <a:off x="363984" y="730088"/>
            <a:ext cx="11336785"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Current flow in a conductor produces a </a:t>
            </a:r>
          </a:p>
          <a:p>
            <a:r>
              <a:rPr lang="en-US" dirty="0">
                <a:solidFill>
                  <a:schemeClr val="bg1"/>
                </a:solidFill>
              </a:rPr>
              <a:t>magnetic field around the conductor.</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ea typeface="Calibri" panose="020F0502020204030204" pitchFamily="34" charset="0"/>
                <a:cs typeface="Times New Roman" panose="02020603050405020304" pitchFamily="18" charset="0"/>
              </a:rPr>
              <a:t>Electricity and magnetism are linked.</a:t>
            </a:r>
          </a:p>
          <a:p>
            <a:endParaRPr lang="en-US" b="1" dirty="0">
              <a:solidFill>
                <a:schemeClr val="bg1"/>
              </a:solidFill>
            </a:endParaRPr>
          </a:p>
          <a:p>
            <a:pPr marL="171450" indent="-171450">
              <a:spcAft>
                <a:spcPts val="0"/>
              </a:spcAft>
              <a:buFont typeface="Arial" panose="020B0604020202020204" pitchFamily="34" charset="0"/>
              <a:buChar char="•"/>
            </a:pPr>
            <a:r>
              <a:rPr lang="en-US" u="sng" dirty="0">
                <a:solidFill>
                  <a:schemeClr val="bg1"/>
                </a:solidFill>
              </a:rPr>
              <a:t>Right-hand rule</a:t>
            </a:r>
            <a:r>
              <a:rPr lang="en-US" dirty="0">
                <a:solidFill>
                  <a:schemeClr val="bg1"/>
                </a:solidFill>
              </a:rPr>
              <a:t> - Point thumb in the direction of</a:t>
            </a:r>
          </a:p>
          <a:p>
            <a:pPr>
              <a:spcAft>
                <a:spcPts val="0"/>
              </a:spcAft>
            </a:pPr>
            <a:r>
              <a:rPr lang="en-US" dirty="0">
                <a:solidFill>
                  <a:schemeClr val="bg1"/>
                </a:solidFill>
              </a:rPr>
              <a:t> current flow and curled fingers point in the direction</a:t>
            </a:r>
          </a:p>
          <a:p>
            <a:pPr>
              <a:spcAft>
                <a:spcPts val="0"/>
              </a:spcAft>
            </a:pPr>
            <a:r>
              <a:rPr lang="en-US" dirty="0">
                <a:solidFill>
                  <a:schemeClr val="bg1"/>
                </a:solidFill>
              </a:rPr>
              <a:t>of magnetic lines of force.</a:t>
            </a:r>
            <a:endParaRPr lang="en-US" dirty="0">
              <a:solidFill>
                <a:schemeClr val="bg1"/>
              </a:solidFill>
              <a:cs typeface="Times New Roman" panose="02020603050405020304" pitchFamily="18" charset="0"/>
            </a:endParaRPr>
          </a:p>
          <a:p>
            <a:pPr>
              <a:spcAft>
                <a:spcPts val="0"/>
              </a:spcAft>
            </a:pPr>
            <a:endParaRPr lang="en-US"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rPr>
              <a:t>Can concentrate magnetic field by utilizing coils of wire. </a:t>
            </a:r>
          </a:p>
          <a:p>
            <a:endParaRPr lang="en-US" b="1" dirty="0">
              <a:solidFill>
                <a:schemeClr val="bg1"/>
              </a:solidFill>
            </a:endParaRPr>
          </a:p>
          <a:p>
            <a:pPr marL="285750" indent="-285750">
              <a:buFont typeface="Arial" panose="020B0604020202020204" pitchFamily="34" charset="0"/>
              <a:buChar char="•"/>
            </a:pPr>
            <a:r>
              <a:rPr lang="en-US" dirty="0">
                <a:solidFill>
                  <a:schemeClr val="bg1"/>
                </a:solidFill>
              </a:rPr>
              <a:t>Solenoid </a:t>
            </a:r>
            <a:r>
              <a:rPr lang="en-US" dirty="0">
                <a:solidFill>
                  <a:schemeClr val="bg1"/>
                </a:solidFill>
                <a:sym typeface="Wingdings" panose="05000000000000000000" pitchFamily="2" charset="2"/>
              </a:rPr>
              <a:t></a:t>
            </a:r>
            <a:r>
              <a:rPr lang="en-US" dirty="0">
                <a:solidFill>
                  <a:schemeClr val="bg1"/>
                </a:solidFill>
              </a:rPr>
              <a:t> Helical coil electromagnet used to actuate </a:t>
            </a:r>
          </a:p>
          <a:p>
            <a:r>
              <a:rPr lang="en-US" dirty="0">
                <a:solidFill>
                  <a:schemeClr val="bg1"/>
                </a:solidFill>
              </a:rPr>
              <a:t>many electromechanical devices.</a:t>
            </a:r>
          </a:p>
          <a:p>
            <a:pPr>
              <a:spcAft>
                <a:spcPts val="0"/>
              </a:spcAft>
            </a:pPr>
            <a:endParaRPr lang="en-US" dirty="0">
              <a:solidFill>
                <a:schemeClr val="bg1"/>
              </a:solidFill>
              <a:ea typeface="Calibri" panose="020F0502020204030204" pitchFamily="34" charset="0"/>
              <a:cs typeface="Times New Roman" panose="02020603050405020304" pitchFamily="18" charset="0"/>
            </a:endParaRPr>
          </a:p>
          <a:p>
            <a:pPr marL="285750" indent="-285750">
              <a:spcAft>
                <a:spcPts val="0"/>
              </a:spcAft>
              <a:buFont typeface="Arial" panose="020B0604020202020204" pitchFamily="34" charset="0"/>
              <a:buChar char="•"/>
            </a:pPr>
            <a:r>
              <a:rPr lang="en-US" dirty="0">
                <a:solidFill>
                  <a:schemeClr val="bg1"/>
                </a:solidFill>
                <a:ea typeface="Calibri" panose="020F0502020204030204" pitchFamily="34" charset="0"/>
                <a:cs typeface="Times New Roman" panose="02020603050405020304" pitchFamily="18" charset="0"/>
              </a:rPr>
              <a:t>Solenoid works on constant dc currents, because</a:t>
            </a:r>
          </a:p>
          <a:p>
            <a:pPr>
              <a:spcAft>
                <a:spcPts val="0"/>
              </a:spcAft>
            </a:pPr>
            <a:r>
              <a:rPr lang="en-US" dirty="0">
                <a:solidFill>
                  <a:schemeClr val="bg1"/>
                </a:solidFill>
                <a:ea typeface="Calibri" panose="020F0502020204030204" pitchFamily="34" charset="0"/>
                <a:cs typeface="Times New Roman" panose="02020603050405020304" pitchFamily="18" charset="0"/>
              </a:rPr>
              <a:t>constant dc currents create a magnetic field.</a:t>
            </a:r>
          </a:p>
          <a:p>
            <a:pPr>
              <a:spcAft>
                <a:spcPts val="0"/>
              </a:spcAft>
            </a:pPr>
            <a:endParaRPr lang="en-US" dirty="0">
              <a:solidFill>
                <a:schemeClr val="bg1"/>
              </a:solidFill>
              <a:ea typeface="Calibri" panose="020F0502020204030204" pitchFamily="34" charset="0"/>
              <a:cs typeface="Times New Roman" panose="02020603050405020304" pitchFamily="18" charset="0"/>
            </a:endParaRPr>
          </a:p>
          <a:p>
            <a:pPr>
              <a:spcAft>
                <a:spcPts val="0"/>
              </a:spcAft>
            </a:pPr>
            <a:endParaRPr lang="en-US" dirty="0">
              <a:solidFill>
                <a:schemeClr val="bg1"/>
              </a:solidFill>
              <a:ea typeface="Calibri" panose="020F0502020204030204" pitchFamily="34" charset="0"/>
              <a:cs typeface="Times New Roman" panose="02020603050405020304" pitchFamily="18" charset="0"/>
            </a:endParaRPr>
          </a:p>
          <a:p>
            <a:pPr>
              <a:spcAft>
                <a:spcPts val="0"/>
              </a:spcAft>
            </a:pPr>
            <a:endParaRPr lang="en-US" dirty="0">
              <a:solidFill>
                <a:schemeClr val="bg1"/>
              </a:solidFill>
              <a:ea typeface="Calibri" panose="020F0502020204030204" pitchFamily="34" charset="0"/>
              <a:cs typeface="Times New Roman" panose="02020603050405020304" pitchFamily="18" charset="0"/>
            </a:endParaRPr>
          </a:p>
          <a:p>
            <a:pPr>
              <a:spcAft>
                <a:spcPts val="0"/>
              </a:spcAft>
            </a:pPr>
            <a:endParaRPr lang="en-US" dirty="0">
              <a:solidFill>
                <a:schemeClr val="bg1"/>
              </a:solidFill>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05654" y="796105"/>
            <a:ext cx="4447309" cy="2038832"/>
          </a:xfrm>
          <a:prstGeom prst="rect">
            <a:avLst/>
          </a:prstGeom>
        </p:spPr>
      </p:pic>
      <p:pic>
        <p:nvPicPr>
          <p:cNvPr id="6" name="Picture 5"/>
          <p:cNvPicPr>
            <a:picLocks noChangeAspect="1"/>
          </p:cNvPicPr>
          <p:nvPr/>
        </p:nvPicPr>
        <p:blipFill>
          <a:blip r:embed="rId4"/>
          <a:stretch>
            <a:fillRect/>
          </a:stretch>
        </p:blipFill>
        <p:spPr>
          <a:xfrm>
            <a:off x="8533223" y="3179324"/>
            <a:ext cx="1609483" cy="3334801"/>
          </a:xfrm>
          <a:prstGeom prst="rect">
            <a:avLst/>
          </a:prstGeom>
        </p:spPr>
      </p:pic>
    </p:spTree>
    <p:extLst>
      <p:ext uri="{BB962C8B-B14F-4D97-AF65-F5344CB8AC3E}">
        <p14:creationId xmlns:p14="http://schemas.microsoft.com/office/powerpoint/2010/main" val="25292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 calcmode="lin" valueType="num">
                                      <p:cBhvr additive="base">
                                        <p:cTn id="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anim calcmode="lin" valueType="num">
                                      <p:cBhvr additive="base">
                                        <p:cTn id="1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anim calcmode="lin" valueType="num">
                                      <p:cBhvr additive="base">
                                        <p:cTn id="1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5" end="15"/>
                                            </p:txEl>
                                          </p:spTgt>
                                        </p:tgtEl>
                                        <p:attrNameLst>
                                          <p:attrName>style.visibility</p:attrName>
                                        </p:attrNameLst>
                                      </p:cBhvr>
                                      <p:to>
                                        <p:strVal val="visible"/>
                                      </p:to>
                                    </p:set>
                                    <p:anim calcmode="lin" valueType="num">
                                      <p:cBhvr additive="base">
                                        <p:cTn id="1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6" end="16"/>
                                            </p:txEl>
                                          </p:spTgt>
                                        </p:tgtEl>
                                        <p:attrNameLst>
                                          <p:attrName>style.visibility</p:attrName>
                                        </p:attrNameLst>
                                      </p:cBhvr>
                                      <p:to>
                                        <p:strVal val="visible"/>
                                      </p:to>
                                    </p:set>
                                    <p:anim calcmode="lin" valueType="num">
                                      <p:cBhvr additive="base">
                                        <p:cTn id="2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254" y="22860"/>
            <a:ext cx="7693223" cy="533400"/>
          </a:xfrm>
        </p:spPr>
        <p:txBody>
          <a:bodyPr>
            <a:noAutofit/>
          </a:bodyPr>
          <a:lstStyle/>
          <a:p>
            <a:pPr algn="ctr"/>
            <a:r>
              <a:rPr lang="en-US" sz="4400" dirty="0"/>
              <a:t>Electromagnetisms (Continued)</a:t>
            </a:r>
          </a:p>
        </p:txBody>
      </p:sp>
      <mc:AlternateContent xmlns:mc="http://schemas.openxmlformats.org/markup-compatibility/2006" xmlns:a14="http://schemas.microsoft.com/office/drawing/2010/main">
        <mc:Choice Requires="a14">
          <p:sp>
            <p:nvSpPr>
              <p:cNvPr id="5" name="Rectangle 4"/>
              <p:cNvSpPr/>
              <p:nvPr/>
            </p:nvSpPr>
            <p:spPr>
              <a:xfrm>
                <a:off x="380999" y="810099"/>
                <a:ext cx="11496675" cy="58533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b="1" dirty="0">
                    <a:solidFill>
                      <a:schemeClr val="bg1"/>
                    </a:solidFill>
                  </a:rPr>
                  <a:t>Electromagnetic Induction – </a:t>
                </a:r>
                <a:r>
                  <a:rPr lang="en-US" dirty="0">
                    <a:solidFill>
                      <a:schemeClr val="bg1"/>
                    </a:solidFill>
                  </a:rPr>
                  <a:t>an emf is generated within a conductor or a coil when magnetic field lines, referred to as magnetic flux, cut a conductor or coil. Changing magnetic flux produces an </a:t>
                </a:r>
                <a:r>
                  <a:rPr lang="en-US" dirty="0" err="1">
                    <a:solidFill>
                      <a:schemeClr val="bg1"/>
                    </a:solidFill>
                  </a:rPr>
                  <a:t>emf</a:t>
                </a:r>
                <a:r>
                  <a:rPr lang="en-US" b="1" dirty="0">
                    <a:solidFill>
                      <a:schemeClr val="bg1"/>
                    </a:solidFill>
                  </a:rPr>
                  <a: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Electromagnetic induction is employed in electrical generators used to convert mechanical energy into electrical energy.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Faraday’s Law</a:t>
                </a:r>
                <a:r>
                  <a:rPr lang="en-US" dirty="0">
                    <a:solidFill>
                      <a:schemeClr val="bg1"/>
                    </a:solidFill>
                  </a:rPr>
                  <a:t> </a:t>
                </a:r>
                <a:r>
                  <a:rPr lang="en-US" b="1" dirty="0">
                    <a:solidFill>
                      <a:schemeClr val="bg1"/>
                    </a:solidFill>
                  </a:rPr>
                  <a:t>of Electromagnetic Induction</a:t>
                </a:r>
                <a:r>
                  <a:rPr lang="en-US" dirty="0">
                    <a:solidFill>
                      <a:schemeClr val="bg1"/>
                    </a:solidFill>
                  </a:rPr>
                  <a:t> – The emf induced in a coil of wire is proportional to the rate of change of magnetic flux (</a:t>
                </a:r>
                <a14:m>
                  <m:oMath xmlns:m="http://schemas.openxmlformats.org/officeDocument/2006/math">
                    <m:r>
                      <m:rPr>
                        <m:sty m:val="p"/>
                      </m:rPr>
                      <a:rPr lang="en-US" i="1">
                        <a:solidFill>
                          <a:schemeClr val="bg1"/>
                        </a:solidFill>
                        <a:latin typeface="Cambria Math" panose="02040503050406030204" pitchFamily="18" charset="0"/>
                      </a:rPr>
                      <m:t>ϕ</m:t>
                    </m:r>
                  </m:oMath>
                </a14:m>
                <a:r>
                  <a:rPr lang="en-US" dirty="0">
                    <a:solidFill>
                      <a:schemeClr val="bg1"/>
                    </a:solidFill>
                  </a:rPr>
                  <a:t>) linking (surrounding) the coil.</a:t>
                </a:r>
              </a:p>
              <a:p>
                <a:r>
                  <a:rPr lang="en-US" b="1" dirty="0">
                    <a:solidFill>
                      <a:schemeClr val="bg1"/>
                    </a:solidFill>
                  </a:rPr>
                  <a:t> </a:t>
                </a:r>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b="0" i="0">
                              <a:solidFill>
                                <a:schemeClr val="bg1"/>
                              </a:solidFill>
                              <a:latin typeface="Cambria Math" panose="02040503050406030204" pitchFamily="18" charset="0"/>
                            </a:rPr>
                            <m:t>v</m:t>
                          </m:r>
                        </m:e>
                        <m:sub>
                          <m:r>
                            <m:rPr>
                              <m:sty m:val="p"/>
                            </m:rPr>
                            <a:rPr lang="en-US" b="0" i="1">
                              <a:solidFill>
                                <a:schemeClr val="bg1"/>
                              </a:solidFill>
                              <a:latin typeface="Cambria Math" panose="02040503050406030204" pitchFamily="18" charset="0"/>
                            </a:rPr>
                            <m:t>L</m:t>
                          </m:r>
                        </m:sub>
                      </m:sSub>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t</m:t>
                          </m:r>
                        </m:e>
                      </m:d>
                      <m:r>
                        <a:rPr lang="en-US" b="0" i="1" smtClean="0">
                          <a:solidFill>
                            <a:schemeClr val="bg1"/>
                          </a:solidFill>
                          <a:latin typeface="Cambria Math" panose="02040503050406030204" pitchFamily="18" charset="0"/>
                        </a:rPr>
                        <m:t>=</m:t>
                      </m:r>
                      <m:r>
                        <a:rPr lang="en-US" b="0">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r>
                            <m:rPr>
                              <m:sty m:val="p"/>
                            </m:rPr>
                            <a:rPr lang="en-US" b="0" i="1">
                              <a:solidFill>
                                <a:schemeClr val="bg1"/>
                              </a:solidFill>
                              <a:latin typeface="Cambria Math" panose="02040503050406030204" pitchFamily="18" charset="0"/>
                            </a:rPr>
                            <m:t>dϕ</m:t>
                          </m:r>
                        </m:num>
                        <m:den>
                          <m:r>
                            <m:rPr>
                              <m:sty m:val="p"/>
                            </m:rPr>
                            <a:rPr lang="en-US" b="0" i="1">
                              <a:solidFill>
                                <a:schemeClr val="bg1"/>
                              </a:solidFill>
                              <a:latin typeface="Cambria Math" panose="02040503050406030204" pitchFamily="18" charset="0"/>
                            </a:rPr>
                            <m:t>dt</m:t>
                          </m:r>
                        </m:den>
                      </m:f>
                      <m:r>
                        <a:rPr lang="en-US" b="0" i="1">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r>
                            <m:rPr>
                              <m:sty m:val="p"/>
                            </m:rPr>
                            <a:rPr lang="en-US" b="0" i="1">
                              <a:solidFill>
                                <a:schemeClr val="bg1"/>
                              </a:solidFill>
                              <a:latin typeface="Cambria Math" panose="02040503050406030204" pitchFamily="18" charset="0"/>
                            </a:rPr>
                            <m:t>Δϕ</m:t>
                          </m:r>
                        </m:num>
                        <m:den>
                          <m:r>
                            <m:rPr>
                              <m:sty m:val="p"/>
                            </m:rPr>
                            <a:rPr lang="en-US" b="0" i="1">
                              <a:solidFill>
                                <a:schemeClr val="bg1"/>
                              </a:solidFill>
                              <a:latin typeface="Cambria Math" panose="02040503050406030204" pitchFamily="18" charset="0"/>
                            </a:rPr>
                            <m:t>Δt</m:t>
                          </m:r>
                        </m:den>
                      </m:f>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Induced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voltage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coil</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wire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proportional</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time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rate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change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flux</m:t>
                      </m:r>
                      <m:r>
                        <a:rPr lang="en-US" b="0" i="1" smtClean="0">
                          <a:solidFill>
                            <a:schemeClr val="bg1"/>
                          </a:solidFill>
                          <a:latin typeface="Cambria Math" panose="02040503050406030204" pitchFamily="18" charset="0"/>
                        </a:rPr>
                        <m:t>.</m:t>
                      </m:r>
                    </m:oMath>
                  </m:oMathPara>
                </a14:m>
                <a:endParaRPr lang="en-US" dirty="0">
                  <a:solidFill>
                    <a:srgbClr val="FFFFFF"/>
                  </a:solidFill>
                </a:endParaRPr>
              </a:p>
              <a:p>
                <a:endParaRPr lang="en-US" dirty="0">
                  <a:solidFill>
                    <a:srgbClr val="FFFFFF"/>
                  </a:solidFill>
                </a:endParaRPr>
              </a:p>
              <a:p>
                <a:pPr marL="285750" indent="-285750">
                  <a:buFont typeface="Arial" panose="020B0604020202020204" pitchFamily="34" charset="0"/>
                  <a:buChar char="•"/>
                </a:pPr>
                <a:r>
                  <a:rPr lang="en-US" dirty="0">
                    <a:solidFill>
                      <a:schemeClr val="bg1"/>
                    </a:solidFill>
                  </a:rPr>
                  <a:t>Induced voltage can be magnified by using coils with many turns, with N being the number of turns.</a:t>
                </a:r>
              </a:p>
              <a:p>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b="0" i="0">
                              <a:solidFill>
                                <a:schemeClr val="bg1"/>
                              </a:solidFill>
                              <a:latin typeface="Cambria Math" panose="02040503050406030204" pitchFamily="18" charset="0"/>
                            </a:rPr>
                            <m:t>v</m:t>
                          </m:r>
                        </m:e>
                        <m:sub>
                          <m:r>
                            <m:rPr>
                              <m:sty m:val="p"/>
                            </m:rPr>
                            <a:rPr lang="en-US" b="0" i="1">
                              <a:solidFill>
                                <a:schemeClr val="bg1"/>
                              </a:solidFill>
                              <a:latin typeface="Cambria Math" panose="02040503050406030204" pitchFamily="18" charset="0"/>
                            </a:rPr>
                            <m:t>L</m:t>
                          </m:r>
                        </m:sub>
                      </m:sSub>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t</m:t>
                          </m:r>
                        </m:e>
                      </m:d>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N</m:t>
                      </m:r>
                      <m:f>
                        <m:fPr>
                          <m:ctrlPr>
                            <a:rPr lang="en-US" i="1">
                              <a:solidFill>
                                <a:schemeClr val="bg1"/>
                              </a:solidFill>
                              <a:latin typeface="Cambria Math" panose="02040503050406030204" pitchFamily="18" charset="0"/>
                            </a:rPr>
                          </m:ctrlPr>
                        </m:fPr>
                        <m:num>
                          <m:r>
                            <m:rPr>
                              <m:sty m:val="p"/>
                            </m:rPr>
                            <a:rPr lang="en-US" b="0" i="1">
                              <a:solidFill>
                                <a:schemeClr val="bg1"/>
                              </a:solidFill>
                              <a:latin typeface="Cambria Math" panose="02040503050406030204" pitchFamily="18" charset="0"/>
                            </a:rPr>
                            <m:t>dϕ</m:t>
                          </m:r>
                        </m:num>
                        <m:den>
                          <m:r>
                            <m:rPr>
                              <m:sty m:val="p"/>
                            </m:rPr>
                            <a:rPr lang="en-US" b="0" i="1">
                              <a:solidFill>
                                <a:schemeClr val="bg1"/>
                              </a:solidFill>
                              <a:latin typeface="Cambria Math" panose="02040503050406030204" pitchFamily="18" charset="0"/>
                            </a:rPr>
                            <m:t>dt</m:t>
                          </m:r>
                        </m:den>
                      </m:f>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Induced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voltage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coils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wire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is</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proportional</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time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rate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change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flux</m:t>
                      </m:r>
                      <m:r>
                        <a:rPr lang="en-US" b="0" i="1" smtClean="0">
                          <a:solidFill>
                            <a:schemeClr val="bg1"/>
                          </a:solidFill>
                          <a:latin typeface="Cambria Math" panose="02040503050406030204" pitchFamily="18" charset="0"/>
                        </a:rPr>
                        <m:t>.</m:t>
                      </m:r>
                    </m:oMath>
                  </m:oMathPara>
                </a14:m>
                <a:endParaRPr lang="en-US" dirty="0">
                  <a:solidFill>
                    <a:srgbClr val="FFFFFF"/>
                  </a:solidFill>
                </a:endParaRPr>
              </a:p>
              <a:p>
                <a:endParaRPr lang="en-US" dirty="0">
                  <a:solidFill>
                    <a:srgbClr val="FFFFFF"/>
                  </a:solidFill>
                </a:endParaRPr>
              </a:p>
              <a:p>
                <a:pPr marL="285750" indent="-285750">
                  <a:buFont typeface="Arial" panose="020B0604020202020204" pitchFamily="34" charset="0"/>
                  <a:buChar char="•"/>
                </a:pPr>
                <a:r>
                  <a:rPr lang="en-US" dirty="0">
                    <a:solidFill>
                      <a:schemeClr val="bg1"/>
                    </a:solidFill>
                  </a:rPr>
                  <a:t>For a complete circuit, the induced voltage will produce a current.</a:t>
                </a:r>
              </a:p>
              <a:p>
                <a:endParaRPr lang="en-US" dirty="0">
                  <a:solidFill>
                    <a:srgbClr val="FFFFFF"/>
                  </a:solidFill>
                </a:endParaRPr>
              </a:p>
              <a:p>
                <a:r>
                  <a:rPr lang="en-US" b="1" dirty="0">
                    <a:solidFill>
                      <a:srgbClr val="000000"/>
                    </a:solidFill>
                  </a:rPr>
                  <a:t>Lenz’s Law </a:t>
                </a:r>
                <a:r>
                  <a:rPr lang="en-US" dirty="0">
                    <a:solidFill>
                      <a:srgbClr val="000000"/>
                    </a:solidFill>
                  </a:rPr>
                  <a:t>– Currents induced by changing magnetic flux flow in a direction so as to create magnetic flux that oppose the original change in flux. (Conservation of energy).</a:t>
                </a:r>
              </a:p>
            </p:txBody>
          </p:sp>
        </mc:Choice>
        <mc:Fallback xmlns="">
          <p:sp>
            <p:nvSpPr>
              <p:cNvPr id="5" name="Rectangle 4"/>
              <p:cNvSpPr>
                <a:spLocks noRot="1" noChangeAspect="1" noMove="1" noResize="1" noEditPoints="1" noAdjustHandles="1" noChangeArrowheads="1" noChangeShapeType="1" noTextEdit="1"/>
              </p:cNvSpPr>
              <p:nvPr/>
            </p:nvSpPr>
            <p:spPr>
              <a:xfrm>
                <a:off x="380999" y="810099"/>
                <a:ext cx="11496675" cy="5853397"/>
              </a:xfrm>
              <a:prstGeom prst="rect">
                <a:avLst/>
              </a:prstGeom>
              <a:blipFill>
                <a:blip r:embed="rId3"/>
                <a:stretch>
                  <a:fillRect l="-211" t="-310" b="-103"/>
                </a:stretch>
              </a:blipFill>
            </p:spPr>
            <p:txBody>
              <a:bodyPr/>
              <a:lstStyle/>
              <a:p>
                <a:r>
                  <a:rPr lang="en-US">
                    <a:noFill/>
                  </a:rPr>
                  <a:t> </a:t>
                </a:r>
              </a:p>
            </p:txBody>
          </p:sp>
        </mc:Fallback>
      </mc:AlternateContent>
    </p:spTree>
    <p:extLst>
      <p:ext uri="{BB962C8B-B14F-4D97-AF65-F5344CB8AC3E}">
        <p14:creationId xmlns:p14="http://schemas.microsoft.com/office/powerpoint/2010/main" val="31798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 calcmode="lin" valueType="num">
                                      <p:cBhvr additive="base">
                                        <p:cTn id="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 calcmode="lin" valueType="num">
                                      <p:cBhvr additive="base">
                                        <p:cTn id="3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 calcmode="lin" valueType="num">
                                      <p:cBhvr additive="base">
                                        <p:cTn id="37"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9692" y="-33250"/>
            <a:ext cx="5468983" cy="533400"/>
          </a:xfrm>
        </p:spPr>
        <p:txBody>
          <a:bodyPr>
            <a:noAutofit/>
          </a:bodyPr>
          <a:lstStyle/>
          <a:p>
            <a:pPr algn="ctr"/>
            <a:r>
              <a:rPr lang="en-US" sz="4400" dirty="0"/>
              <a:t>Inductance</a:t>
            </a:r>
          </a:p>
        </p:txBody>
      </p:sp>
      <mc:AlternateContent xmlns:mc="http://schemas.openxmlformats.org/markup-compatibility/2006" xmlns:a14="http://schemas.microsoft.com/office/drawing/2010/main">
        <mc:Choice Requires="a14">
          <p:sp>
            <p:nvSpPr>
              <p:cNvPr id="5" name="Rectangle 4"/>
              <p:cNvSpPr/>
              <p:nvPr/>
            </p:nvSpPr>
            <p:spPr>
              <a:xfrm>
                <a:off x="322731" y="722924"/>
                <a:ext cx="11591364" cy="58439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7000"/>
                  </a:lnSpc>
                  <a:spcBef>
                    <a:spcPts val="0"/>
                  </a:spcBef>
                  <a:spcAft>
                    <a:spcPts val="18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Self Inductance </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 Changing currents in coils induce coil voltages that oppose the current changes.</a:t>
                </a:r>
              </a:p>
              <a:p>
                <a:pPr marL="0" marR="0" lvl="0" indent="0" algn="l" defTabSz="914400" rtl="0" eaLnBrk="1" fontAlgn="base"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given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coil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of</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wire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L</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num>
                        <m:den>
                          <m:f>
                            <m:fPr>
                              <m:type m:val="skw"/>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di</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dt</m:t>
                              </m:r>
                            </m:den>
                          </m:f>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tab pos="2409825" algn="l"/>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Times New Roman" panose="02020603050405020304" pitchFamily="18" charset="0"/>
                    <a:cs typeface="Times New Roman" panose="02020603050405020304" pitchFamily="18" charset="0"/>
                  </a:rPr>
                  <a:t>Linear relationship between counter-emf and rate of change of current, </a:t>
                </a: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Times New Roman" panose="02020603050405020304" pitchFamily="18" charset="0"/>
                    <a:cs typeface="Times New Roman" panose="02020603050405020304" pitchFamily="18" charset="0"/>
                  </a:rPr>
                  <a:t>the slope of which is inductance L with units of Henrys.</a:t>
                </a: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1200"/>
                  </a:spcAft>
                  <a:buClrTx/>
                  <a:buSzTx/>
                  <a:buFontTx/>
                  <a:buNone/>
                  <a:tabLst>
                    <a:tab pos="2409825" algn="l"/>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Inductor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L</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i</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dt</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tab pos="2409825" algn="l"/>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22731" y="722924"/>
                <a:ext cx="11591364" cy="5843907"/>
              </a:xfrm>
              <a:prstGeom prst="rect">
                <a:avLst/>
              </a:prstGeom>
              <a:blipFill>
                <a:blip r:embed="rId3"/>
                <a:stretch>
                  <a:fillRect l="-262" t="-31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051" y="1122955"/>
            <a:ext cx="2843935" cy="2084894"/>
          </a:xfrm>
          <a:prstGeom prst="rect">
            <a:avLst/>
          </a:prstGeom>
        </p:spPr>
      </p:pic>
      <p:grpSp>
        <p:nvGrpSpPr>
          <p:cNvPr id="10" name="Group 9">
            <a:extLst>
              <a:ext uri="{FF2B5EF4-FFF2-40B4-BE49-F238E27FC236}">
                <a16:creationId xmlns:a16="http://schemas.microsoft.com/office/drawing/2014/main" id="{C58C212E-275C-C579-E0C2-3642BC00968B}"/>
              </a:ext>
            </a:extLst>
          </p:cNvPr>
          <p:cNvGrpSpPr/>
          <p:nvPr/>
        </p:nvGrpSpPr>
        <p:grpSpPr>
          <a:xfrm>
            <a:off x="4210752" y="4251688"/>
            <a:ext cx="3527312" cy="2058633"/>
            <a:chOff x="597385" y="4631455"/>
            <a:chExt cx="3527312" cy="2058633"/>
          </a:xfrm>
        </p:grpSpPr>
        <p:pic>
          <p:nvPicPr>
            <p:cNvPr id="6" name="Picture 5" descr="Diagram&#10;&#10;Description automatically generated">
              <a:extLst>
                <a:ext uri="{FF2B5EF4-FFF2-40B4-BE49-F238E27FC236}">
                  <a16:creationId xmlns:a16="http://schemas.microsoft.com/office/drawing/2014/main" id="{2838D21D-B125-B2C3-49AC-B6ADB289F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514" y="4952711"/>
              <a:ext cx="2880530" cy="1737377"/>
            </a:xfrm>
            <a:prstGeom prst="rect">
              <a:avLst/>
            </a:prstGeom>
          </p:spPr>
        </p:pic>
        <p:sp>
          <p:nvSpPr>
            <p:cNvPr id="9" name="TextBox 8">
              <a:extLst>
                <a:ext uri="{FF2B5EF4-FFF2-40B4-BE49-F238E27FC236}">
                  <a16:creationId xmlns:a16="http://schemas.microsoft.com/office/drawing/2014/main" id="{EDC6EC02-778C-6F1A-86C4-FEB448C03C98}"/>
                </a:ext>
              </a:extLst>
            </p:cNvPr>
            <p:cNvSpPr txBox="1"/>
            <p:nvPr/>
          </p:nvSpPr>
          <p:spPr>
            <a:xfrm>
              <a:off x="597385" y="4631455"/>
              <a:ext cx="35273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Induced emf for Increasing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di</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/dt.</a:t>
              </a:r>
            </a:p>
          </p:txBody>
        </p:sp>
      </p:grpSp>
      <p:grpSp>
        <p:nvGrpSpPr>
          <p:cNvPr id="12" name="Group 11">
            <a:extLst>
              <a:ext uri="{FF2B5EF4-FFF2-40B4-BE49-F238E27FC236}">
                <a16:creationId xmlns:a16="http://schemas.microsoft.com/office/drawing/2014/main" id="{3F37FB77-CC63-B40B-8E85-CF5A96F90689}"/>
              </a:ext>
            </a:extLst>
          </p:cNvPr>
          <p:cNvGrpSpPr/>
          <p:nvPr/>
        </p:nvGrpSpPr>
        <p:grpSpPr>
          <a:xfrm>
            <a:off x="7990774" y="4284338"/>
            <a:ext cx="3588226" cy="2025983"/>
            <a:chOff x="7739762" y="4646093"/>
            <a:chExt cx="3588226" cy="2025983"/>
          </a:xfrm>
        </p:grpSpPr>
        <p:pic>
          <p:nvPicPr>
            <p:cNvPr id="8" name="Picture 7" descr="Diagram&#10;&#10;Description automatically generated">
              <a:extLst>
                <a:ext uri="{FF2B5EF4-FFF2-40B4-BE49-F238E27FC236}">
                  <a16:creationId xmlns:a16="http://schemas.microsoft.com/office/drawing/2014/main" id="{11A51556-2781-55AE-8DF4-86F8B2F26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834" y="4970721"/>
              <a:ext cx="2883411" cy="1701355"/>
            </a:xfrm>
            <a:prstGeom prst="rect">
              <a:avLst/>
            </a:prstGeom>
          </p:spPr>
        </p:pic>
        <p:sp>
          <p:nvSpPr>
            <p:cNvPr id="11" name="TextBox 10">
              <a:extLst>
                <a:ext uri="{FF2B5EF4-FFF2-40B4-BE49-F238E27FC236}">
                  <a16:creationId xmlns:a16="http://schemas.microsoft.com/office/drawing/2014/main" id="{1C0F3A59-A7FB-CB6C-0975-95F415902EBB}"/>
                </a:ext>
              </a:extLst>
            </p:cNvPr>
            <p:cNvSpPr txBox="1"/>
            <p:nvPr/>
          </p:nvSpPr>
          <p:spPr>
            <a:xfrm>
              <a:off x="7739762" y="4646093"/>
              <a:ext cx="35882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Induced emf for Decreasing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di</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/dt.</a:t>
              </a:r>
            </a:p>
          </p:txBody>
        </p:sp>
      </p:grpSp>
      <p:grpSp>
        <p:nvGrpSpPr>
          <p:cNvPr id="14" name="Group 13">
            <a:extLst>
              <a:ext uri="{FF2B5EF4-FFF2-40B4-BE49-F238E27FC236}">
                <a16:creationId xmlns:a16="http://schemas.microsoft.com/office/drawing/2014/main" id="{D74FBA51-2FEE-5A4F-EE09-E1385F4F00C4}"/>
              </a:ext>
            </a:extLst>
          </p:cNvPr>
          <p:cNvGrpSpPr/>
          <p:nvPr/>
        </p:nvGrpSpPr>
        <p:grpSpPr>
          <a:xfrm>
            <a:off x="460114" y="4250655"/>
            <a:ext cx="3134576" cy="2048943"/>
            <a:chOff x="460114" y="4098255"/>
            <a:chExt cx="3134576" cy="2048943"/>
          </a:xfrm>
        </p:grpSpPr>
        <p:pic>
          <p:nvPicPr>
            <p:cNvPr id="7" name="Picture 6" descr="Diagram&#10;&#10;Description automatically generated">
              <a:extLst>
                <a:ext uri="{FF2B5EF4-FFF2-40B4-BE49-F238E27FC236}">
                  <a16:creationId xmlns:a16="http://schemas.microsoft.com/office/drawing/2014/main" id="{6019CDC7-FC1B-9912-2876-F45AF26D3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585" y="4517888"/>
              <a:ext cx="2770936" cy="1629310"/>
            </a:xfrm>
            <a:prstGeom prst="rect">
              <a:avLst/>
            </a:prstGeom>
          </p:spPr>
        </p:pic>
        <p:sp>
          <p:nvSpPr>
            <p:cNvPr id="13" name="TextBox 12">
              <a:extLst>
                <a:ext uri="{FF2B5EF4-FFF2-40B4-BE49-F238E27FC236}">
                  <a16:creationId xmlns:a16="http://schemas.microsoft.com/office/drawing/2014/main" id="{7EBE9059-A4C0-4028-FD2A-19F946C7859D}"/>
                </a:ext>
              </a:extLst>
            </p:cNvPr>
            <p:cNvSpPr txBox="1"/>
            <p:nvPr/>
          </p:nvSpPr>
          <p:spPr>
            <a:xfrm>
              <a:off x="460114" y="4098255"/>
              <a:ext cx="31345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No Induced emf for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di</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/dt = 0.</a:t>
              </a:r>
            </a:p>
          </p:txBody>
        </p:sp>
      </p:grpSp>
    </p:spTree>
    <p:extLst>
      <p:ext uri="{BB962C8B-B14F-4D97-AF65-F5344CB8AC3E}">
        <p14:creationId xmlns:p14="http://schemas.microsoft.com/office/powerpoint/2010/main" val="40313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additive="base">
                                        <p:cTn id="2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754" y="-5080"/>
            <a:ext cx="5468983" cy="533400"/>
          </a:xfrm>
        </p:spPr>
        <p:txBody>
          <a:bodyPr>
            <a:noAutofit/>
          </a:bodyPr>
          <a:lstStyle/>
          <a:p>
            <a:pPr algn="ctr"/>
            <a:r>
              <a:rPr lang="en-US" sz="4400" dirty="0"/>
              <a:t>Capacitors</a:t>
            </a:r>
          </a:p>
        </p:txBody>
      </p:sp>
      <mc:AlternateContent xmlns:mc="http://schemas.openxmlformats.org/markup-compatibility/2006" xmlns:a14="http://schemas.microsoft.com/office/drawing/2010/main">
        <mc:Choice Requires="a14">
          <p:sp>
            <p:nvSpPr>
              <p:cNvPr id="5" name="Rectangle 4"/>
              <p:cNvSpPr/>
              <p:nvPr/>
            </p:nvSpPr>
            <p:spPr>
              <a:xfrm>
                <a:off x="497150" y="1008276"/>
                <a:ext cx="11141475"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spcAft>
                    <a:spcPts val="0"/>
                  </a:spcAft>
                  <a:buFont typeface="Arial" panose="020B0604020202020204" pitchFamily="34" charset="0"/>
                  <a:buChar char="•"/>
                </a:pPr>
                <a:r>
                  <a:rPr lang="en-US" dirty="0">
                    <a:solidFill>
                      <a:schemeClr val="bg1"/>
                    </a:solidFill>
                  </a:rPr>
                  <a:t>A capacitor consists of two conducting plates separated</a:t>
                </a:r>
              </a:p>
              <a:p>
                <a:pPr>
                  <a:spcAft>
                    <a:spcPts val="0"/>
                  </a:spcAft>
                </a:pPr>
                <a:r>
                  <a:rPr lang="en-US" dirty="0">
                    <a:solidFill>
                      <a:schemeClr val="bg1"/>
                    </a:solidFill>
                  </a:rPr>
                  <a:t>by an insulator (dielectric).</a:t>
                </a:r>
              </a:p>
              <a:p>
                <a:pPr>
                  <a:spcAft>
                    <a:spcPts val="0"/>
                  </a:spcAft>
                </a:pPr>
                <a:endParaRPr lang="en-US" dirty="0">
                  <a:solidFill>
                    <a:schemeClr val="bg1"/>
                  </a:solidFill>
                </a:endParaRPr>
              </a:p>
              <a:p>
                <a:pPr marL="171450" indent="-171450">
                  <a:spcAft>
                    <a:spcPts val="0"/>
                  </a:spcAft>
                  <a:buFont typeface="Arial" panose="020B0604020202020204" pitchFamily="34" charset="0"/>
                  <a:buChar char="•"/>
                </a:pPr>
                <a:r>
                  <a:rPr lang="en-US" dirty="0">
                    <a:solidFill>
                      <a:schemeClr val="bg1"/>
                    </a:solidFill>
                  </a:rPr>
                  <a:t>A capacitor holds separated electric charge, given as q = Cv.</a:t>
                </a:r>
              </a:p>
              <a:p>
                <a:pPr marL="171450" indent="-171450">
                  <a:spcAft>
                    <a:spcPts val="0"/>
                  </a:spcAft>
                  <a:buFont typeface="Arial" panose="020B0604020202020204" pitchFamily="34" charset="0"/>
                  <a:buChar char="•"/>
                </a:pPr>
                <a:endParaRPr lang="en-US" dirty="0">
                  <a:solidFill>
                    <a:schemeClr val="bg1"/>
                  </a:solidFill>
                </a:endParaRPr>
              </a:p>
              <a:p>
                <a:pPr marL="171450" indent="-171450">
                  <a:spcAft>
                    <a:spcPts val="0"/>
                  </a:spcAft>
                  <a:buFont typeface="Arial" panose="020B0604020202020204" pitchFamily="34" charset="0"/>
                  <a:buChar char="•"/>
                </a:pPr>
                <a:r>
                  <a:rPr lang="en-US" dirty="0">
                    <a:solidFill>
                      <a:schemeClr val="bg1"/>
                    </a:solidFill>
                  </a:rPr>
                  <a:t>Capacitance </a:t>
                </a:r>
                <a14:m>
                  <m:oMath xmlns:m="http://schemas.openxmlformats.org/officeDocument/2006/math">
                    <m:r>
                      <m:rPr>
                        <m:sty m:val="p"/>
                      </m:rPr>
                      <a:rPr lang="en-US" b="0" i="0" smtClean="0">
                        <a:solidFill>
                          <a:schemeClr val="bg1"/>
                        </a:solidFill>
                        <a:latin typeface="Cambria Math" panose="02040503050406030204" pitchFamily="18" charset="0"/>
                      </a:rPr>
                      <m:t>C</m:t>
                    </m:r>
                    <m:r>
                      <a:rPr lang="en-US" b="0" i="0" smtClean="0">
                        <a:solidFill>
                          <a:schemeClr val="bg1"/>
                        </a:solidFill>
                        <a:latin typeface="Cambria Math" panose="02040503050406030204" pitchFamily="18" charset="0"/>
                        <a:ea typeface="Cambria Math" panose="02040503050406030204" pitchFamily="18" charset="0"/>
                      </a:rPr>
                      <m:t>≜</m:t>
                    </m:r>
                    <m:f>
                      <m:fPr>
                        <m:type m:val="lin"/>
                        <m:ctrlPr>
                          <a:rPr lang="en-US" b="0" i="1" smtClean="0">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q</m:t>
                        </m:r>
                      </m:num>
                      <m:den>
                        <m:r>
                          <m:rPr>
                            <m:sty m:val="p"/>
                          </m:rPr>
                          <a:rPr lang="en-US" b="0" i="0" smtClean="0">
                            <a:solidFill>
                              <a:schemeClr val="bg1"/>
                            </a:solidFill>
                            <a:latin typeface="Cambria Math" panose="02040503050406030204" pitchFamily="18" charset="0"/>
                            <a:ea typeface="Cambria Math" panose="02040503050406030204" pitchFamily="18" charset="0"/>
                          </a:rPr>
                          <m:t>v</m:t>
                        </m:r>
                      </m:den>
                    </m:f>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with</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units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Farads</m:t>
                    </m:r>
                    <m:r>
                      <a:rPr lang="en-US" b="0" i="0"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ndParaRPr>
              </a:p>
              <a:p>
                <a:pPr marL="171450" indent="-171450">
                  <a:spcAft>
                    <a:spcPts val="0"/>
                  </a:spcAft>
                  <a:buFont typeface="Arial" panose="020B0604020202020204" pitchFamily="34" charset="0"/>
                  <a:buChar char="•"/>
                </a:pPr>
                <a:endParaRPr lang="en-US" dirty="0">
                  <a:solidFill>
                    <a:schemeClr val="bg1"/>
                  </a:solidFill>
                </a:endParaRPr>
              </a:p>
              <a:p>
                <a:pPr marL="171450" indent="-171450">
                  <a:spcAft>
                    <a:spcPts val="0"/>
                  </a:spcAft>
                  <a:buFont typeface="Arial" panose="020B0604020202020204" pitchFamily="34" charset="0"/>
                  <a:buChar char="•"/>
                </a:pPr>
                <a:r>
                  <a:rPr lang="en-US" dirty="0">
                    <a:solidFill>
                      <a:schemeClr val="bg1"/>
                    </a:solidFill>
                  </a:rPr>
                  <a:t>A charged capacitor can provide electrical energy</a:t>
                </a:r>
              </a:p>
              <a:p>
                <a:pPr>
                  <a:spcAft>
                    <a:spcPts val="0"/>
                  </a:spcAft>
                </a:pPr>
                <a:r>
                  <a:rPr lang="en-US" dirty="0">
                    <a:solidFill>
                      <a:schemeClr val="bg1"/>
                    </a:solidFill>
                  </a:rPr>
                  <a:t>to a load.</a:t>
                </a:r>
              </a:p>
              <a:p>
                <a:pPr>
                  <a:spcAft>
                    <a:spcPts val="0"/>
                  </a:spcAft>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rPr>
                  <a:t>An ideal capacitor can hold a charge forever.</a:t>
                </a:r>
              </a:p>
              <a:p>
                <a:pPr marL="285750" indent="-285750">
                  <a:spcAft>
                    <a:spcPts val="0"/>
                  </a:spcAft>
                  <a:buFont typeface="Arial" panose="020B0604020202020204" pitchFamily="34" charset="0"/>
                  <a:buChar char="•"/>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rPr>
                  <a:t>Practical capacitors can hold separated charge for</a:t>
                </a:r>
              </a:p>
              <a:p>
                <a:pPr>
                  <a:spcAft>
                    <a:spcPts val="0"/>
                  </a:spcAft>
                </a:pPr>
                <a:r>
                  <a:rPr lang="en-US" dirty="0">
                    <a:solidFill>
                      <a:schemeClr val="bg1"/>
                    </a:solidFill>
                  </a:rPr>
                  <a:t>hours, days and perhaps weeks.</a:t>
                </a:r>
              </a:p>
              <a:p>
                <a:pPr>
                  <a:spcAft>
                    <a:spcPts val="0"/>
                  </a:spcAft>
                </a:pPr>
                <a:endParaRPr lang="en-US" dirty="0">
                  <a:solidFill>
                    <a:schemeClr val="bg1"/>
                  </a:solidFill>
                </a:endParaRPr>
              </a:p>
              <a:p>
                <a:pPr>
                  <a:spcAft>
                    <a:spcPts val="0"/>
                  </a:spcAft>
                </a:pPr>
                <a:endParaRPr lang="en-US"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97150" y="1008276"/>
                <a:ext cx="11141475" cy="4524315"/>
              </a:xfrm>
              <a:prstGeom prst="rect">
                <a:avLst/>
              </a:prstGeom>
              <a:blipFill>
                <a:blip r:embed="rId3"/>
                <a:stretch>
                  <a:fillRect l="-272" t="-266"/>
                </a:stretch>
              </a:blipFill>
            </p:spPr>
            <p:txBody>
              <a:bodyPr/>
              <a:lstStyle/>
              <a:p>
                <a:r>
                  <a:rPr lang="en-US">
                    <a:noFill/>
                  </a:rPr>
                  <a:t> </a:t>
                </a:r>
              </a:p>
            </p:txBody>
          </p:sp>
        </mc:Fallback>
      </mc:AlternateContent>
      <p:pic>
        <p:nvPicPr>
          <p:cNvPr id="71" name="Picture 70"/>
          <p:cNvPicPr>
            <a:picLocks noChangeAspect="1"/>
          </p:cNvPicPr>
          <p:nvPr/>
        </p:nvPicPr>
        <p:blipFill>
          <a:blip r:embed="rId4"/>
          <a:stretch>
            <a:fillRect/>
          </a:stretch>
        </p:blipFill>
        <p:spPr>
          <a:xfrm>
            <a:off x="7704866" y="1164196"/>
            <a:ext cx="2627604" cy="1548518"/>
          </a:xfrm>
          <a:prstGeom prst="rect">
            <a:avLst/>
          </a:prstGeom>
        </p:spPr>
      </p:pic>
      <p:pic>
        <p:nvPicPr>
          <p:cNvPr id="72" name="Picture 71"/>
          <p:cNvPicPr>
            <a:picLocks noChangeAspect="1"/>
          </p:cNvPicPr>
          <p:nvPr/>
        </p:nvPicPr>
        <p:blipFill>
          <a:blip r:embed="rId5"/>
          <a:stretch>
            <a:fillRect/>
          </a:stretch>
        </p:blipFill>
        <p:spPr>
          <a:xfrm>
            <a:off x="7466110" y="3176208"/>
            <a:ext cx="2530059" cy="2243522"/>
          </a:xfrm>
          <a:prstGeom prst="rect">
            <a:avLst/>
          </a:prstGeom>
        </p:spPr>
      </p:pic>
    </p:spTree>
    <p:extLst>
      <p:ext uri="{BB962C8B-B14F-4D97-AF65-F5344CB8AC3E}">
        <p14:creationId xmlns:p14="http://schemas.microsoft.com/office/powerpoint/2010/main" val="2319749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753" y="7561"/>
            <a:ext cx="5468983" cy="533400"/>
          </a:xfrm>
        </p:spPr>
        <p:txBody>
          <a:bodyPr>
            <a:noAutofit/>
          </a:bodyPr>
          <a:lstStyle/>
          <a:p>
            <a:pPr algn="ctr"/>
            <a:r>
              <a:rPr lang="en-US" sz="4400" dirty="0"/>
              <a:t>Inductors</a:t>
            </a:r>
          </a:p>
        </p:txBody>
      </p:sp>
      <p:sp>
        <p:nvSpPr>
          <p:cNvPr id="5" name="Rectangle 4"/>
          <p:cNvSpPr/>
          <p:nvPr/>
        </p:nvSpPr>
        <p:spPr>
          <a:xfrm>
            <a:off x="408373" y="664797"/>
            <a:ext cx="11390049" cy="574003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spcAft>
                <a:spcPts val="0"/>
              </a:spcAft>
              <a:buFont typeface="Arial" panose="020B0604020202020204" pitchFamily="34" charset="0"/>
              <a:buChar char="•"/>
            </a:pPr>
            <a:r>
              <a:rPr lang="en-US" dirty="0">
                <a:solidFill>
                  <a:schemeClr val="bg1"/>
                </a:solidFill>
              </a:rPr>
              <a:t>An inductor consists of a coil of magnet wire (copper wire with insulating varnish coating), with or without a ferromagnetic core.</a:t>
            </a:r>
          </a:p>
          <a:p>
            <a:pPr>
              <a:spcAft>
                <a:spcPts val="0"/>
              </a:spcAft>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rPr>
              <a:t>A current flowing through an inductor results in an associated </a:t>
            </a:r>
          </a:p>
          <a:p>
            <a:pPr>
              <a:spcAft>
                <a:spcPts val="0"/>
              </a:spcAft>
            </a:pPr>
            <a:r>
              <a:rPr lang="en-US">
                <a:solidFill>
                  <a:schemeClr val="bg1"/>
                </a:solidFill>
              </a:rPr>
              <a:t>magnetic </a:t>
            </a:r>
            <a:r>
              <a:rPr lang="en-US" dirty="0">
                <a:solidFill>
                  <a:schemeClr val="bg1"/>
                </a:solidFill>
              </a:rPr>
              <a:t>field</a:t>
            </a:r>
            <a:r>
              <a:rPr lang="en-US">
                <a:solidFill>
                  <a:schemeClr val="bg1"/>
                </a:solidFill>
              </a:rPr>
              <a:t>, with </a:t>
            </a:r>
            <a:r>
              <a:rPr lang="en-US" dirty="0">
                <a:solidFill>
                  <a:schemeClr val="bg1"/>
                </a:solidFill>
              </a:rPr>
              <a:t>electrical energy stored in the field.</a:t>
            </a:r>
          </a:p>
          <a:p>
            <a:pPr>
              <a:spcAft>
                <a:spcPts val="0"/>
              </a:spcAft>
            </a:pPr>
            <a:endParaRPr lang="en-US" dirty="0">
              <a:solidFill>
                <a:schemeClr val="bg1"/>
              </a:solidFill>
            </a:endParaRPr>
          </a:p>
          <a:p>
            <a:pPr>
              <a:spcAft>
                <a:spcPts val="0"/>
              </a:spcAft>
            </a:pPr>
            <a:r>
              <a:rPr lang="en-US" dirty="0">
                <a:solidFill>
                  <a:schemeClr val="bg1"/>
                </a:solidFill>
              </a:rPr>
              <a:t> </a:t>
            </a:r>
          </a:p>
          <a:p>
            <a:pPr marL="171450" indent="-171450">
              <a:spcAft>
                <a:spcPts val="1800"/>
              </a:spcAft>
              <a:buFont typeface="Arial" panose="020B0604020202020204" pitchFamily="34" charset="0"/>
              <a:buChar char="•"/>
            </a:pPr>
            <a:endParaRPr lang="en-US" dirty="0">
              <a:solidFill>
                <a:schemeClr val="bg1"/>
              </a:solidFill>
            </a:endParaRPr>
          </a:p>
          <a:p>
            <a:pPr marL="171450" indent="-171450">
              <a:spcAft>
                <a:spcPts val="1800"/>
              </a:spcAft>
              <a:buFont typeface="Arial" panose="020B0604020202020204" pitchFamily="34" charset="0"/>
              <a:buChar char="•"/>
            </a:pPr>
            <a:endParaRPr lang="en-US" dirty="0">
              <a:solidFill>
                <a:schemeClr val="bg1"/>
              </a:solidFill>
            </a:endParaRPr>
          </a:p>
          <a:p>
            <a:pPr marL="171450" indent="-171450">
              <a:spcAft>
                <a:spcPts val="1800"/>
              </a:spcAft>
              <a:buFont typeface="Arial" panose="020B0604020202020204" pitchFamily="34" charset="0"/>
              <a:buChar char="•"/>
            </a:pPr>
            <a:endParaRPr lang="en-US" dirty="0">
              <a:solidFill>
                <a:schemeClr val="bg1"/>
              </a:solidFill>
            </a:endParaRPr>
          </a:p>
          <a:p>
            <a:pPr marL="171450" indent="-171450">
              <a:spcAft>
                <a:spcPts val="1800"/>
              </a:spcAft>
              <a:buFont typeface="Arial" panose="020B0604020202020204" pitchFamily="34" charset="0"/>
              <a:buChar char="•"/>
            </a:pPr>
            <a:endParaRPr lang="en-US"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p:txBody>
      </p:sp>
      <p:pic>
        <p:nvPicPr>
          <p:cNvPr id="4" name="Picture 3"/>
          <p:cNvPicPr>
            <a:picLocks noChangeAspect="1"/>
          </p:cNvPicPr>
          <p:nvPr/>
        </p:nvPicPr>
        <p:blipFill>
          <a:blip r:embed="rId3"/>
          <a:stretch>
            <a:fillRect/>
          </a:stretch>
        </p:blipFill>
        <p:spPr>
          <a:xfrm>
            <a:off x="7354689" y="1258090"/>
            <a:ext cx="3628804" cy="27224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804" y="4573793"/>
            <a:ext cx="3373315" cy="1755973"/>
          </a:xfrm>
          <a:prstGeom prst="rect">
            <a:avLst/>
          </a:prstGeom>
        </p:spPr>
      </p:pic>
      <p:sp>
        <p:nvSpPr>
          <p:cNvPr id="7" name="Text Box 1427"/>
          <p:cNvSpPr txBox="1">
            <a:spLocks noChangeArrowheads="1"/>
          </p:cNvSpPr>
          <p:nvPr/>
        </p:nvSpPr>
        <p:spPr bwMode="auto">
          <a:xfrm>
            <a:off x="2893104" y="4990113"/>
            <a:ext cx="1538058" cy="923330"/>
          </a:xfrm>
          <a:prstGeom prst="rect">
            <a:avLst/>
          </a:prstGeom>
          <a:noFill/>
          <a:ln w="12700" cap="sq">
            <a:noFill/>
            <a:miter lim="800000"/>
            <a:headEnd type="none" w="sm" len="sm"/>
            <a:tailEnd type="none" w="sm" len="sm"/>
          </a:ln>
        </p:spPr>
        <p:txBody>
          <a:bodyPr wrap="square">
            <a:spAutoFit/>
          </a:bodyPr>
          <a:lstStyle/>
          <a:p>
            <a:r>
              <a:rPr lang="en-US" sz="1400"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mbria Math" panose="02040503050406030204" pitchFamily="18" charset="0"/>
                <a:ea typeface="Cambria Math" panose="02040503050406030204" pitchFamily="18" charset="0"/>
              </a:rPr>
              <a:t>Inductor Schematic</a:t>
            </a:r>
          </a:p>
          <a:p>
            <a:r>
              <a:rPr lang="en-US" dirty="0">
                <a:solidFill>
                  <a:srgbClr val="000000"/>
                </a:solidFill>
                <a:latin typeface="Cambria Math" panose="02040503050406030204" pitchFamily="18" charset="0"/>
                <a:ea typeface="Cambria Math" panose="02040503050406030204" pitchFamily="18" charset="0"/>
              </a:rPr>
              <a:t>  Symbol </a:t>
            </a:r>
          </a:p>
        </p:txBody>
      </p:sp>
    </p:spTree>
    <p:extLst>
      <p:ext uri="{BB962C8B-B14F-4D97-AF65-F5344CB8AC3E}">
        <p14:creationId xmlns:p14="http://schemas.microsoft.com/office/powerpoint/2010/main" val="289075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800" y="0"/>
            <a:ext cx="7076208" cy="400050"/>
          </a:xfrm>
        </p:spPr>
        <p:txBody>
          <a:bodyPr>
            <a:noAutofit/>
          </a:bodyPr>
          <a:lstStyle/>
          <a:p>
            <a:pPr algn="ctr"/>
            <a:r>
              <a:rPr lang="en-US" sz="4000" dirty="0"/>
              <a:t>Inductor Voltage and Current</a:t>
            </a:r>
          </a:p>
        </p:txBody>
      </p:sp>
      <mc:AlternateContent xmlns:mc="http://schemas.openxmlformats.org/markup-compatibility/2006">
        <mc:Choice xmlns:a14="http://schemas.microsoft.com/office/drawing/2010/main" Requires="a14">
          <p:sp>
            <p:nvSpPr>
              <p:cNvPr id="5" name="Rectangle 4"/>
              <p:cNvSpPr/>
              <p:nvPr/>
            </p:nvSpPr>
            <p:spPr>
              <a:xfrm>
                <a:off x="363985" y="700319"/>
                <a:ext cx="11603114" cy="57882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900"/>
                  </a:spcAft>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i="0">
                              <a:solidFill>
                                <a:schemeClr val="bg1"/>
                              </a:solidFill>
                              <a:latin typeface="Cambria Math" panose="02040503050406030204" pitchFamily="18" charset="0"/>
                            </a:rPr>
                            <m:t>v</m:t>
                          </m:r>
                        </m:e>
                        <m:sub>
                          <m:r>
                            <m:rPr>
                              <m:sty m:val="p"/>
                            </m:rPr>
                            <a:rPr lang="en-US" i="0">
                              <a:solidFill>
                                <a:schemeClr val="bg1"/>
                              </a:solidFill>
                              <a:latin typeface="Cambria Math" panose="02040503050406030204" pitchFamily="18" charset="0"/>
                            </a:rPr>
                            <m:t>L</m:t>
                          </m:r>
                        </m:sub>
                      </m:sSub>
                      <m:d>
                        <m:dPr>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t</m:t>
                          </m:r>
                        </m:e>
                      </m:d>
                      <m:r>
                        <a:rPr lang="en-US" i="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L</m:t>
                      </m:r>
                      <m:f>
                        <m:fPr>
                          <m:ctrlPr>
                            <a:rPr lang="en-US" i="1">
                              <a:solidFill>
                                <a:schemeClr val="bg1"/>
                              </a:solidFill>
                              <a:latin typeface="Cambria Math" panose="02040503050406030204" pitchFamily="18" charset="0"/>
                            </a:rPr>
                          </m:ctrlPr>
                        </m:fPr>
                        <m:num>
                          <m:r>
                            <m:rPr>
                              <m:sty m:val="p"/>
                            </m:rPr>
                            <a:rPr lang="en-US" i="0">
                              <a:solidFill>
                                <a:schemeClr val="bg1"/>
                              </a:solidFill>
                              <a:latin typeface="Cambria Math" panose="02040503050406030204" pitchFamily="18" charset="0"/>
                            </a:rPr>
                            <m:t>d</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i</m:t>
                              </m:r>
                            </m:e>
                            <m:sub>
                              <m:r>
                                <m:rPr>
                                  <m:sty m:val="p"/>
                                </m:rPr>
                                <a:rPr lang="en-US" b="0" i="0" smtClean="0">
                                  <a:solidFill>
                                    <a:schemeClr val="bg1"/>
                                  </a:solidFill>
                                  <a:latin typeface="Cambria Math" panose="02040503050406030204" pitchFamily="18" charset="0"/>
                                </a:rPr>
                                <m:t>L</m:t>
                              </m:r>
                            </m:sub>
                          </m:sSub>
                        </m:num>
                        <m:den>
                          <m:r>
                            <m:rPr>
                              <m:sty m:val="p"/>
                            </m:rPr>
                            <a:rPr lang="en-US" i="0">
                              <a:solidFill>
                                <a:schemeClr val="bg1"/>
                              </a:solidFill>
                              <a:latin typeface="Cambria Math" panose="02040503050406030204" pitchFamily="18" charset="0"/>
                            </a:rPr>
                            <m:t>dt</m:t>
                          </m:r>
                        </m:den>
                      </m:f>
                      <m:r>
                        <a:rPr lang="en-US" b="0" i="1" smtClean="0">
                          <a:solidFill>
                            <a:schemeClr val="bg1"/>
                          </a:solidFill>
                          <a:latin typeface="Cambria Math" panose="02040503050406030204" pitchFamily="18" charset="0"/>
                        </a:rPr>
                        <m:t>. </m:t>
                      </m:r>
                    </m:oMath>
                  </m:oMathPara>
                </a14:m>
                <a:endParaRPr lang="en-US" baseline="-25000" dirty="0">
                  <a:solidFill>
                    <a:srgbClr val="000000"/>
                  </a:solidFill>
                  <a:latin typeface="Cambria Math" panose="02040503050406030204" pitchFamily="18" charset="0"/>
                  <a:ea typeface="Cambria Math" panose="02040503050406030204" pitchFamily="18" charset="0"/>
                </a:endParaRPr>
              </a:p>
              <a:p>
                <a:pPr marL="214313" indent="-214313">
                  <a:spcAft>
                    <a:spcPts val="9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This says that the voltage across an inductor is zero, unless the current through the inductor is changing.</a:t>
                </a:r>
              </a:p>
              <a:p>
                <a:pPr marL="214313" indent="-214313">
                  <a:spcAft>
                    <a:spcPts val="9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An inductor behaves as a short circuit to constant dc.</a:t>
                </a:r>
              </a:p>
              <a:p>
                <a:pPr>
                  <a:spcAft>
                    <a:spcPts val="900"/>
                  </a:spcAft>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L</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a:rPr lang="en-US">
                              <a:solidFill>
                                <a:srgbClr val="000000"/>
                              </a:solidFill>
                              <a:latin typeface="Cambria Math" panose="02040503050406030204" pitchFamily="18" charset="0"/>
                              <a:ea typeface="Cambria Math" panose="02040503050406030204" pitchFamily="18" charset="0"/>
                            </a:rPr>
                            <m:t>0</m:t>
                          </m:r>
                        </m:sub>
                      </m:sSub>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So</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i</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cannot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voltages</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14313" indent="-214313">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Inductors oppose a change in current, i.e., inductors provide current inertia. </a:t>
                </a:r>
              </a:p>
            </p:txBody>
          </p:sp>
        </mc:Choice>
        <mc:Fallback>
          <p:sp>
            <p:nvSpPr>
              <p:cNvPr id="5" name="Rectangle 4"/>
              <p:cNvSpPr>
                <a:spLocks noRot="1" noChangeAspect="1" noMove="1" noResize="1" noEditPoints="1" noAdjustHandles="1" noChangeArrowheads="1" noChangeShapeType="1" noTextEdit="1"/>
              </p:cNvSpPr>
              <p:nvPr/>
            </p:nvSpPr>
            <p:spPr>
              <a:xfrm>
                <a:off x="363985" y="700319"/>
                <a:ext cx="11603114" cy="5788251"/>
              </a:xfrm>
              <a:prstGeom prst="rect">
                <a:avLst/>
              </a:prstGeom>
              <a:blipFill>
                <a:blip r:embed="rId3"/>
                <a:stretch>
                  <a:fillRect l="-157" b="-2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492" y="3192925"/>
            <a:ext cx="5350942" cy="3002399"/>
          </a:xfrm>
          <a:prstGeom prst="rect">
            <a:avLst/>
          </a:prstGeom>
        </p:spPr>
      </p:pic>
    </p:spTree>
    <p:extLst>
      <p:ext uri="{BB962C8B-B14F-4D97-AF65-F5344CB8AC3E}">
        <p14:creationId xmlns:p14="http://schemas.microsoft.com/office/powerpoint/2010/main" val="2224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5" end="15"/>
                                            </p:txEl>
                                          </p:spTgt>
                                        </p:tgtEl>
                                        <p:attrNameLst>
                                          <p:attrName>style.visibility</p:attrName>
                                        </p:attrNameLst>
                                      </p:cBhvr>
                                      <p:to>
                                        <p:strVal val="visible"/>
                                      </p:to>
                                    </p:set>
                                    <p:anim calcmode="lin" valueType="num">
                                      <p:cBhvr additive="base">
                                        <p:cTn id="1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800" y="0"/>
            <a:ext cx="7076208" cy="400050"/>
          </a:xfrm>
        </p:spPr>
        <p:txBody>
          <a:bodyPr>
            <a:noAutofit/>
          </a:bodyPr>
          <a:lstStyle/>
          <a:p>
            <a:pPr algn="ctr"/>
            <a:r>
              <a:rPr lang="en-US" sz="4000" dirty="0"/>
              <a:t>Inductor Energy Storage</a:t>
            </a:r>
          </a:p>
        </p:txBody>
      </p:sp>
      <mc:AlternateContent xmlns:mc="http://schemas.openxmlformats.org/markup-compatibility/2006">
        <mc:Choice xmlns:a14="http://schemas.microsoft.com/office/drawing/2010/main" Requires="a14">
          <p:sp>
            <p:nvSpPr>
              <p:cNvPr id="5" name="Rectangle 4"/>
              <p:cNvSpPr/>
              <p:nvPr/>
            </p:nvSpPr>
            <p:spPr>
              <a:xfrm>
                <a:off x="381741" y="699135"/>
                <a:ext cx="11443316" cy="57142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0"/>
                  </a:spcAft>
                  <a:buFont typeface="Arial" panose="020B0604020202020204" pitchFamily="34" charset="0"/>
                  <a:buChar char="•"/>
                </a:pPr>
                <a:r>
                  <a:rPr lang="en-US" dirty="0">
                    <a:solidFill>
                      <a:schemeClr val="bg1"/>
                    </a:solidFill>
                  </a:rPr>
                  <a:t>Ideal inductors do not dissipate power, rather they are energy storage and delivery elements.</a:t>
                </a:r>
              </a:p>
              <a:p>
                <a:pPr marL="214313" indent="-214313">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Aft>
                    <a:spcPts val="600"/>
                  </a:spcAft>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Power Delivered to an Inductor: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p</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vi</m:t>
                    </m:r>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b="0" i="0" smtClean="0">
                            <a:solidFill>
                              <a:schemeClr val="bg1"/>
                            </a:solidFill>
                            <a:latin typeface="Cambria Math" panose="02040503050406030204" pitchFamily="18" charset="0"/>
                          </a:rPr>
                          <m:t>L</m:t>
                        </m:r>
                        <m:f>
                          <m:fPr>
                            <m:ctrlPr>
                              <a:rPr lang="en-US" i="1">
                                <a:solidFill>
                                  <a:schemeClr val="bg1"/>
                                </a:solidFill>
                                <a:latin typeface="Cambria Math" panose="02040503050406030204" pitchFamily="18" charset="0"/>
                              </a:rPr>
                            </m:ctrlPr>
                          </m:fPr>
                          <m:num>
                            <m:r>
                              <m:rPr>
                                <m:sty m:val="p"/>
                              </m:rPr>
                              <a:rPr lang="en-US" i="0">
                                <a:solidFill>
                                  <a:schemeClr val="bg1"/>
                                </a:solidFill>
                                <a:latin typeface="Cambria Math" panose="02040503050406030204" pitchFamily="18" charset="0"/>
                              </a:rPr>
                              <m:t>d</m:t>
                            </m:r>
                            <m:r>
                              <m:rPr>
                                <m:sty m:val="p"/>
                              </m:rPr>
                              <a:rPr lang="en-US" b="0" i="0" smtClean="0">
                                <a:solidFill>
                                  <a:schemeClr val="bg1"/>
                                </a:solidFill>
                                <a:latin typeface="Cambria Math" panose="02040503050406030204" pitchFamily="18" charset="0"/>
                              </a:rPr>
                              <m:t>i</m:t>
                            </m:r>
                          </m:num>
                          <m:den>
                            <m:r>
                              <m:rPr>
                                <m:sty m:val="p"/>
                              </m:rPr>
                              <a:rPr lang="en-US" i="0">
                                <a:solidFill>
                                  <a:schemeClr val="bg1"/>
                                </a:solidFill>
                                <a:latin typeface="Cambria Math" panose="02040503050406030204" pitchFamily="18" charset="0"/>
                              </a:rPr>
                              <m:t>dt</m:t>
                            </m:r>
                          </m:den>
                        </m:f>
                      </m:e>
                    </m:d>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i</m:t>
                    </m:r>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Aft>
                    <a:spcPts val="600"/>
                  </a:spcAft>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a:buFont typeface="Arial" panose="020B0604020202020204" pitchFamily="34" charset="0"/>
                  <a:buChar char="•"/>
                  <a:defRPr/>
                </a:pPr>
                <a:r>
                  <a:rPr lang="en-US" dirty="0">
                    <a:solidFill>
                      <a:srgbClr val="000000"/>
                    </a:solidFill>
                    <a:ea typeface="Cambria Math" panose="02040503050406030204" pitchFamily="18" charset="0"/>
                  </a:rPr>
                  <a:t>Power is the energy rate, i.e., the rate at which energy is generated or expended.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p</m:t>
                    </m:r>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dw</m:t>
                        </m:r>
                      </m:num>
                      <m:den>
                        <m:r>
                          <m:rPr>
                            <m:sty m:val="p"/>
                          </m:rPr>
                          <a:rPr lang="en-US">
                            <a:solidFill>
                              <a:srgbClr val="000000"/>
                            </a:solidFill>
                            <a:latin typeface="Cambria Math" panose="02040503050406030204" pitchFamily="18" charset="0"/>
                            <a:ea typeface="Cambria Math" panose="02040503050406030204" pitchFamily="18" charset="0"/>
                          </a:rPr>
                          <m:t>dt</m:t>
                        </m:r>
                      </m:den>
                    </m:f>
                    <m:r>
                      <a:rPr lang="en-US" i="1">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ea typeface="Cambria Math" panose="02040503050406030204" pitchFamily="18" charset="0"/>
                </a:endParaRPr>
              </a:p>
              <a:p>
                <a:pPr marL="342900" lvl="0" indent="-342900">
                  <a:buFont typeface="Arial" panose="020B0604020202020204" pitchFamily="34" charset="0"/>
                  <a:buChar char="•"/>
                  <a:defRPr/>
                </a:pPr>
                <a:endParaRPr lang="en-US" dirty="0">
                  <a:solidFill>
                    <a:srgbClr val="000000"/>
                  </a:solidFill>
                  <a:ea typeface="Cambria Math" panose="02040503050406030204" pitchFamily="18" charset="0"/>
                </a:endParaRPr>
              </a:p>
              <a:p>
                <a:pPr lvl="3">
                  <a:spcAft>
                    <a:spcPts val="1200"/>
                  </a:spcAft>
                  <a:defRPr/>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Energy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w</m:t>
                      </m:r>
                      <m:r>
                        <a:rPr lang="en-US">
                          <a:solidFill>
                            <a:srgbClr val="000000"/>
                          </a:solidFill>
                          <a:latin typeface="Cambria Math" panose="02040503050406030204" pitchFamily="18" charset="0"/>
                          <a:ea typeface="Cambria Math" panose="02040503050406030204" pitchFamily="18" charset="0"/>
                        </a:rPr>
                        <m:t>=</m:t>
                      </m:r>
                      <m:nary>
                        <m:naryPr>
                          <m:ctrlPr>
                            <a:rPr lang="en-US" i="1">
                              <a:solidFill>
                                <a:srgbClr val="000000"/>
                              </a:solidFill>
                              <a:latin typeface="Cambria Math" panose="02040503050406030204" pitchFamily="18" charset="0"/>
                              <a:ea typeface="Cambria Math" panose="02040503050406030204" pitchFamily="18" charset="0"/>
                            </a:rPr>
                          </m:ctrlPr>
                        </m:naryPr>
                        <m:sub>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t</m:t>
                              </m:r>
                            </m:e>
                            <m:sub>
                              <m:r>
                                <a:rPr lang="en-US">
                                  <a:solidFill>
                                    <a:srgbClr val="000000"/>
                                  </a:solidFill>
                                  <a:latin typeface="Cambria Math" panose="02040503050406030204" pitchFamily="18" charset="0"/>
                                  <a:ea typeface="Cambria Math" panose="02040503050406030204" pitchFamily="18" charset="0"/>
                                </a:rPr>
                                <m:t>0</m:t>
                              </m:r>
                            </m:sub>
                          </m:sSub>
                        </m:sub>
                        <m:sup>
                          <m:r>
                            <m:rPr>
                              <m:sty m:val="p"/>
                            </m:rPr>
                            <a:rPr lang="en-US">
                              <a:solidFill>
                                <a:srgbClr val="000000"/>
                              </a:solidFill>
                              <a:latin typeface="Cambria Math" panose="02040503050406030204" pitchFamily="18" charset="0"/>
                              <a:ea typeface="Cambria Math" panose="02040503050406030204" pitchFamily="18" charset="0"/>
                            </a:rPr>
                            <m:t>t</m:t>
                          </m:r>
                        </m:sup>
                        <m:e>
                          <m:r>
                            <m:rPr>
                              <m:sty m:val="p"/>
                            </m:rPr>
                            <a:rPr lang="en-US">
                              <a:solidFill>
                                <a:srgbClr val="000000"/>
                              </a:solidFill>
                              <a:latin typeface="Cambria Math" panose="02040503050406030204" pitchFamily="18" charset="0"/>
                              <a:ea typeface="Cambria Math" panose="02040503050406030204" pitchFamily="18" charset="0"/>
                            </a:rPr>
                            <m:t>p</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m:rPr>
                              <m:sty m:val="p"/>
                            </m:rPr>
                            <a:rPr lang="en-US">
                              <a:solidFill>
                                <a:srgbClr val="000000"/>
                              </a:solidFill>
                              <a:latin typeface="Cambria Math" panose="02040503050406030204" pitchFamily="18" charset="0"/>
                              <a:ea typeface="Cambria Math" panose="02040503050406030204" pitchFamily="18" charset="0"/>
                            </a:rPr>
                            <m:t>dt</m:t>
                          </m:r>
                          <m:r>
                            <a:rPr lang="en-US">
                              <a:solidFill>
                                <a:srgbClr val="000000"/>
                              </a:solidFill>
                              <a:latin typeface="Cambria Math" panose="02040503050406030204" pitchFamily="18" charset="0"/>
                              <a:ea typeface="Cambria Math" panose="02040503050406030204" pitchFamily="18" charset="0"/>
                            </a:rPr>
                            <m:t>.</m:t>
                          </m:r>
                        </m:e>
                      </m:nary>
                    </m:oMath>
                  </m:oMathPara>
                </a14:m>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200"/>
                  </a:spcAft>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cs typeface="Arial" panose="020B0604020202020204" pitchFamily="34" charset="0"/>
                        </a:rPr>
                        <m:t>The</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energy</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stored</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in</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an</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inductor</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equals</m:t>
                      </m:r>
                      <m:r>
                        <a:rPr lang="en-US" b="0" i="0" smtClean="0">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w</m:t>
                      </m:r>
                      <m:r>
                        <a:rPr lang="en-US">
                          <a:solidFill>
                            <a:srgbClr val="000000"/>
                          </a:solidFill>
                          <a:latin typeface="Cambria Math" panose="02040503050406030204" pitchFamily="18" charset="0"/>
                          <a:cs typeface="Arial" panose="020B0604020202020204" pitchFamily="34" charset="0"/>
                        </a:rPr>
                        <m:t>= </m:t>
                      </m:r>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b="0" i="0" smtClean="0">
                              <a:solidFill>
                                <a:srgbClr val="000000"/>
                              </a:solidFill>
                              <a:latin typeface="Cambria Math" panose="02040503050406030204" pitchFamily="18" charset="0"/>
                              <a:cs typeface="Arial" panose="020B0604020202020204" pitchFamily="34" charset="0"/>
                            </a:rPr>
                            <m:t>t</m:t>
                          </m:r>
                        </m:sup>
                        <m:e>
                          <m:r>
                            <m:rPr>
                              <m:sty m:val="p"/>
                            </m:rPr>
                            <a:rPr lang="en-US" b="0" i="0" smtClean="0">
                              <a:solidFill>
                                <a:srgbClr val="000000"/>
                              </a:solidFill>
                              <a:latin typeface="Cambria Math" panose="02040503050406030204" pitchFamily="18" charset="0"/>
                              <a:cs typeface="Arial" panose="020B0604020202020204" pitchFamily="34" charset="0"/>
                            </a:rPr>
                            <m:t>p</m:t>
                          </m:r>
                          <m:d>
                            <m:dPr>
                              <m:ctrlPr>
                                <a:rPr lang="en-US" b="0" i="1" smtClean="0">
                                  <a:solidFill>
                                    <a:srgbClr val="000000"/>
                                  </a:solidFill>
                                  <a:latin typeface="Cambria Math" panose="02040503050406030204" pitchFamily="18" charset="0"/>
                                  <a:cs typeface="Arial" panose="020B0604020202020204" pitchFamily="34" charset="0"/>
                                </a:rPr>
                              </m:ctrlPr>
                            </m:d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τ</m:t>
                              </m:r>
                            </m:e>
                          </m:d>
                          <m:r>
                            <m:rPr>
                              <m:sty m:val="p"/>
                            </m:rPr>
                            <a:rPr lang="en-US" smtClean="0">
                              <a:solidFill>
                                <a:srgbClr val="000000"/>
                              </a:solidFill>
                              <a:latin typeface="Cambria Math" panose="02040503050406030204" pitchFamily="18" charset="0"/>
                              <a:cs typeface="Arial" panose="020B0604020202020204" pitchFamily="34" charset="0"/>
                            </a:rPr>
                            <m:t>d</m:t>
                          </m:r>
                          <m:r>
                            <m:rPr>
                              <m:sty m:val="p"/>
                            </m:rPr>
                            <a:rPr lang="el-GR"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τ</m:t>
                          </m:r>
                          <m:r>
                            <a:rPr lang="en-US">
                              <a:solidFill>
                                <a:srgbClr val="000000"/>
                              </a:solidFill>
                              <a:latin typeface="Cambria Math" panose="02040503050406030204" pitchFamily="18" charset="0"/>
                              <a:cs typeface="Arial" panose="020B0604020202020204" pitchFamily="34" charset="0"/>
                            </a:rPr>
                            <m:t>=</m:t>
                          </m:r>
                        </m:e>
                      </m:nary>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a:solidFill>
                                <a:srgbClr val="000000"/>
                              </a:solidFill>
                              <a:latin typeface="Cambria Math" panose="02040503050406030204" pitchFamily="18" charset="0"/>
                              <a:cs typeface="Arial" panose="020B0604020202020204" pitchFamily="34" charset="0"/>
                            </a:rPr>
                            <m:t>t</m:t>
                          </m:r>
                        </m:sup>
                        <m:e>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b="0" i="0" smtClean="0">
                                  <a:solidFill>
                                    <a:schemeClr val="bg1"/>
                                  </a:solidFill>
                                  <a:latin typeface="Cambria Math" panose="02040503050406030204" pitchFamily="18" charset="0"/>
                                </a:rPr>
                                <m:t>L</m:t>
                              </m:r>
                              <m:f>
                                <m:fPr>
                                  <m:ctrlPr>
                                    <a:rPr lang="en-US" i="1">
                                      <a:solidFill>
                                        <a:schemeClr val="bg1"/>
                                      </a:solidFill>
                                      <a:latin typeface="Cambria Math" panose="02040503050406030204" pitchFamily="18" charset="0"/>
                                    </a:rPr>
                                  </m:ctrlPr>
                                </m:fPr>
                                <m:num>
                                  <m:r>
                                    <m:rPr>
                                      <m:sty m:val="p"/>
                                    </m:rPr>
                                    <a:rPr lang="en-US" i="0">
                                      <a:solidFill>
                                        <a:schemeClr val="bg1"/>
                                      </a:solidFill>
                                      <a:latin typeface="Cambria Math" panose="02040503050406030204" pitchFamily="18" charset="0"/>
                                    </a:rPr>
                                    <m:t>d</m:t>
                                  </m:r>
                                  <m:r>
                                    <m:rPr>
                                      <m:sty m:val="p"/>
                                    </m:rPr>
                                    <a:rPr lang="en-US" b="0" i="0" smtClean="0">
                                      <a:solidFill>
                                        <a:schemeClr val="bg1"/>
                                      </a:solidFill>
                                      <a:latin typeface="Cambria Math" panose="02040503050406030204" pitchFamily="18" charset="0"/>
                                    </a:rPr>
                                    <m:t>i</m:t>
                                  </m:r>
                                </m:num>
                                <m:den>
                                  <m:r>
                                    <m:rPr>
                                      <m:sty m:val="p"/>
                                    </m:rPr>
                                    <a:rPr lang="en-US" i="0">
                                      <a:solidFill>
                                        <a:schemeClr val="bg1"/>
                                      </a:solidFill>
                                      <a:latin typeface="Cambria Math" panose="02040503050406030204" pitchFamily="18" charset="0"/>
                                    </a:rPr>
                                    <m:t>d</m:t>
                                  </m:r>
                                  <m:r>
                                    <m:rPr>
                                      <m:sty m:val="p"/>
                                    </m:rPr>
                                    <a:rPr lang="en-US" i="0" smtClean="0">
                                      <a:solidFill>
                                        <a:schemeClr val="bg1"/>
                                      </a:solidFill>
                                      <a:latin typeface="Cambria Math" panose="02040503050406030204" pitchFamily="18" charset="0"/>
                                      <a:ea typeface="Cambria Math" panose="02040503050406030204" pitchFamily="18" charset="0"/>
                                    </a:rPr>
                                    <m:t>τ</m:t>
                                  </m:r>
                                </m:den>
                              </m:f>
                            </m:e>
                          </m:d>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i</m:t>
                          </m:r>
                          <m:r>
                            <m:rPr>
                              <m:sty m:val="p"/>
                            </m:rPr>
                            <a:rPr lang="en-US">
                              <a:solidFill>
                                <a:srgbClr val="000000"/>
                              </a:solidFill>
                              <a:latin typeface="Cambria Math" panose="02040503050406030204" pitchFamily="18" charset="0"/>
                              <a:cs typeface="Arial" panose="020B0604020202020204" pitchFamily="34" charset="0"/>
                            </a:rPr>
                            <m:t>d</m:t>
                          </m:r>
                          <m:r>
                            <m:rPr>
                              <m:sty m:val="p"/>
                            </m:rPr>
                            <a:rPr lang="el-GR" i="1">
                              <a:solidFill>
                                <a:srgbClr val="000000"/>
                              </a:solidFill>
                              <a:latin typeface="Cambria Math" panose="02040503050406030204" pitchFamily="18" charset="0"/>
                              <a:ea typeface="Cambria Math" panose="02040503050406030204" pitchFamily="18" charset="0"/>
                              <a:cs typeface="Arial" panose="020B0604020202020204" pitchFamily="34" charset="0"/>
                            </a:rPr>
                            <m:t>τ</m:t>
                          </m:r>
                        </m:e>
                      </m:nary>
                      <m:r>
                        <a:rPr lang="en-US" i="1">
                          <a:solidFill>
                            <a:srgbClr val="000000"/>
                          </a:solidFill>
                          <a:latin typeface="Cambria Math" panose="02040503050406030204" pitchFamily="18" charset="0"/>
                          <a:cs typeface="Arial" panose="020B0604020202020204" pitchFamily="34" charset="0"/>
                        </a:rPr>
                        <m:t>.</m:t>
                      </m:r>
                    </m:oMath>
                  </m:oMathPara>
                </a14:m>
                <a:endParaRPr lang="en-US" i="1" dirty="0">
                  <a:solidFill>
                    <a:srgbClr val="000000"/>
                  </a:solidFill>
                  <a:latin typeface="Cambria Math" panose="02040503050406030204" pitchFamily="18" charset="0"/>
                  <a:cs typeface="Arial" panose="020B0604020202020204" pitchFamily="34" charset="0"/>
                </a:endParaRPr>
              </a:p>
              <a:p>
                <a:pPr algn="ctr">
                  <a:lnSpc>
                    <a:spcPct val="107000"/>
                  </a:lnSpc>
                  <a:spcAft>
                    <a:spcPts val="1200"/>
                  </a:spcAft>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i="1">
                        <a:solidFill>
                          <a:srgbClr val="000000"/>
                        </a:solidFill>
                        <a:latin typeface="Cambria Math" panose="02040503050406030204" pitchFamily="18" charset="0"/>
                        <a:ea typeface="Cambria Math" panose="02040503050406030204" pitchFamily="18" charset="0"/>
                        <a:cs typeface="Arial" panose="020B0604020202020204" pitchFamily="34" charset="0"/>
                      </a:rPr>
                      <m:t>τ</m:t>
                    </m:r>
                  </m:oMath>
                </a14:m>
                <a:r>
                  <a:rPr lang="en-US" i="1" dirty="0">
                    <a:solidFill>
                      <a:srgbClr val="000000"/>
                    </a:solidFill>
                    <a:cs typeface="Arial" panose="020B0604020202020204" pitchFamily="34" charset="0"/>
                  </a:rPr>
                  <a:t> </a:t>
                </a:r>
                <a:r>
                  <a:rPr lang="en-US" dirty="0">
                    <a:solidFill>
                      <a:srgbClr val="000000"/>
                    </a:solidFill>
                    <a:cs typeface="Arial" panose="020B0604020202020204" pitchFamily="34" charset="0"/>
                  </a:rPr>
                  <a:t>is a simply a dummy variable to be distinguished from t).</a:t>
                </a:r>
              </a:p>
              <a:p>
                <a:pPr>
                  <a:lnSpc>
                    <a:spcPct val="107000"/>
                  </a:lnSpc>
                  <a:spcAft>
                    <a:spcPts val="600"/>
                  </a:spcAft>
                </a:pPr>
                <a14:m>
                  <m:oMathPara xmlns:m="http://schemas.openxmlformats.org/officeDocument/2006/math">
                    <m:oMathParaPr>
                      <m:jc m:val="center"/>
                    </m:oMathParaPr>
                    <m:oMath xmlns:m="http://schemas.openxmlformats.org/officeDocument/2006/math">
                      <m:r>
                        <m:rPr>
                          <m:sty m:val="p"/>
                        </m:rPr>
                        <a:rPr lang="en-US">
                          <a:solidFill>
                            <a:srgbClr val="000000"/>
                          </a:solidFill>
                          <a:latin typeface="Cambria Math" panose="02040503050406030204" pitchFamily="18" charset="0"/>
                          <a:cs typeface="Arial" panose="020B0604020202020204" pitchFamily="34" charset="0"/>
                        </a:rPr>
                        <m:t>w</m:t>
                      </m:r>
                      <m:r>
                        <a:rPr lang="en-US">
                          <a:solidFill>
                            <a:srgbClr val="000000"/>
                          </a:solidFill>
                          <a:latin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cs typeface="Arial" panose="020B0604020202020204" pitchFamily="34" charset="0"/>
                        </a:rPr>
                        <m:t>L</m:t>
                      </m:r>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b="0" i="0" smtClean="0">
                              <a:solidFill>
                                <a:srgbClr val="000000"/>
                              </a:solidFill>
                              <a:latin typeface="Cambria Math" panose="02040503050406030204" pitchFamily="18" charset="0"/>
                              <a:cs typeface="Arial" panose="020B0604020202020204" pitchFamily="34" charset="0"/>
                            </a:rPr>
                            <m:t>i</m:t>
                          </m:r>
                          <m:r>
                            <a:rPr lang="en-US" b="0" i="0" smtClean="0">
                              <a:solidFill>
                                <a:srgbClr val="000000"/>
                              </a:solidFill>
                              <a:latin typeface="Cambria Math" panose="02040503050406030204" pitchFamily="18" charset="0"/>
                              <a:cs typeface="Arial" panose="020B0604020202020204" pitchFamily="34" charset="0"/>
                            </a:rPr>
                            <m:t>(</m:t>
                          </m:r>
                          <m:r>
                            <m:rPr>
                              <m:sty m:val="p"/>
                            </m:rPr>
                            <a:rPr lang="en-US">
                              <a:solidFill>
                                <a:srgbClr val="000000"/>
                              </a:solidFill>
                              <a:latin typeface="Cambria Math" panose="02040503050406030204" pitchFamily="18" charset="0"/>
                              <a:cs typeface="Arial" panose="020B0604020202020204" pitchFamily="34" charset="0"/>
                            </a:rPr>
                            <m:t>t</m:t>
                          </m:r>
                          <m:r>
                            <a:rPr lang="en-US" b="0" i="0" smtClean="0">
                              <a:solidFill>
                                <a:srgbClr val="000000"/>
                              </a:solidFill>
                              <a:latin typeface="Cambria Math" panose="02040503050406030204" pitchFamily="18" charset="0"/>
                              <a:cs typeface="Arial" panose="020B0604020202020204" pitchFamily="34" charset="0"/>
                            </a:rPr>
                            <m:t>)</m:t>
                          </m:r>
                        </m:sup>
                        <m:e>
                          <m:r>
                            <m:rPr>
                              <m:sty m:val="p"/>
                            </m:rPr>
                            <a:rPr lang="en-US" b="0" i="0" smtClean="0">
                              <a:solidFill>
                                <a:srgbClr val="000000"/>
                              </a:solidFill>
                              <a:latin typeface="Cambria Math" panose="02040503050406030204" pitchFamily="18" charset="0"/>
                              <a:cs typeface="Arial" panose="020B0604020202020204" pitchFamily="34" charset="0"/>
                            </a:rPr>
                            <m:t>idi</m:t>
                          </m:r>
                          <m:r>
                            <a:rPr lang="en-US">
                              <a:solidFill>
                                <a:srgbClr val="000000"/>
                              </a:solidFill>
                              <a:latin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cs typeface="Arial" panose="020B0604020202020204" pitchFamily="34" charset="0"/>
                                </a:rPr>
                                <m:t>1</m:t>
                              </m:r>
                            </m:num>
                            <m:den>
                              <m:r>
                                <a:rPr lang="en-US">
                                  <a:solidFill>
                                    <a:srgbClr val="000000"/>
                                  </a:solidFill>
                                  <a:latin typeface="Cambria Math" panose="02040503050406030204" pitchFamily="18" charset="0"/>
                                  <a:cs typeface="Arial" panose="020B0604020202020204" pitchFamily="34" charset="0"/>
                                </a:rPr>
                                <m:t>2</m:t>
                              </m:r>
                            </m:den>
                          </m:f>
                          <m:sSup>
                            <m:sSupPr>
                              <m:ctrlPr>
                                <a:rPr lang="en-US" i="1">
                                  <a:solidFill>
                                    <a:srgbClr val="000000"/>
                                  </a:solidFill>
                                  <a:latin typeface="Cambria Math" panose="02040503050406030204" pitchFamily="18" charset="0"/>
                                  <a:cs typeface="Arial" panose="020B0604020202020204" pitchFamily="34" charset="0"/>
                                </a:rPr>
                              </m:ctrlPr>
                            </m:sSupPr>
                            <m:e>
                              <m:r>
                                <m:rPr>
                                  <m:sty m:val="p"/>
                                </m:rPr>
                                <a:rPr lang="en-US">
                                  <a:solidFill>
                                    <a:srgbClr val="000000"/>
                                  </a:solidFill>
                                  <a:latin typeface="Cambria Math" panose="02040503050406030204" pitchFamily="18" charset="0"/>
                                  <a:cs typeface="Arial" panose="020B0604020202020204" pitchFamily="34" charset="0"/>
                                </a:rPr>
                                <m:t>Li</m:t>
                              </m:r>
                            </m:e>
                            <m:sup>
                              <m:r>
                                <a:rPr lang="en-US">
                                  <a:solidFill>
                                    <a:srgbClr val="000000"/>
                                  </a:solidFill>
                                  <a:latin typeface="Cambria Math" panose="02040503050406030204" pitchFamily="18" charset="0"/>
                                  <a:cs typeface="Arial" panose="020B0604020202020204" pitchFamily="34" charset="0"/>
                                </a:rPr>
                                <m:t>2</m:t>
                              </m:r>
                            </m:sup>
                          </m:sSup>
                        </m:e>
                      </m:nary>
                      <m:r>
                        <a:rPr lang="en-US" i="1">
                          <a:solidFill>
                            <a:srgbClr val="000000"/>
                          </a:solidFill>
                          <a:latin typeface="Cambria Math" panose="02040503050406030204" pitchFamily="18" charset="0"/>
                          <a:cs typeface="Arial" panose="020B0604020202020204" pitchFamily="34" charset="0"/>
                        </a:rPr>
                        <m:t>.</m:t>
                      </m:r>
                      <m:r>
                        <a:rPr lang="en-US" b="0" i="1" smtClean="0">
                          <a:solidFill>
                            <a:srgbClr val="000000"/>
                          </a:solidFill>
                          <a:latin typeface="Cambria Math" panose="02040503050406030204" pitchFamily="18" charset="0"/>
                          <a:cs typeface="Arial" panose="020B0604020202020204" pitchFamily="34" charset="0"/>
                        </a:rPr>
                        <m:t>  </m:t>
                      </m:r>
                    </m:oMath>
                  </m:oMathPara>
                </a14:m>
                <a:endParaRPr lang="en-US" i="1" dirty="0">
                  <a:solidFill>
                    <a:srgbClr val="000000"/>
                  </a:solidFill>
                  <a:latin typeface="Cambria Math" panose="02040503050406030204" pitchFamily="18" charset="0"/>
                  <a:cs typeface="Arial" panose="020B0604020202020204" pitchFamily="34" charset="0"/>
                </a:endParaRPr>
              </a:p>
              <a:p>
                <a:pPr>
                  <a:lnSpc>
                    <a:spcPct val="107000"/>
                  </a:lnSpc>
                  <a:spcAft>
                    <a:spcPts val="6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Energy</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stored</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in</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the</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magnetic</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field</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of</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an</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induc</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tor</m:t>
                      </m:r>
                      <m: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w</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L</m:t>
                      </m:r>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i</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Joules</m:t>
                          </m:r>
                        </m:e>
                      </m:d>
                      <m:r>
                        <a:rPr lang="en-US" b="0" i="1"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741" y="699135"/>
                <a:ext cx="11443316" cy="5714257"/>
              </a:xfrm>
              <a:prstGeom prst="rect">
                <a:avLst/>
              </a:prstGeom>
              <a:blipFill>
                <a:blip r:embed="rId3"/>
                <a:stretch>
                  <a:fillRect l="-265" t="-317"/>
                </a:stretch>
              </a:blipFill>
            </p:spPr>
            <p:txBody>
              <a:bodyPr/>
              <a:lstStyle/>
              <a:p>
                <a:r>
                  <a:rPr lang="en-US">
                    <a:noFill/>
                  </a:rPr>
                  <a:t> </a:t>
                </a:r>
              </a:p>
            </p:txBody>
          </p:sp>
        </mc:Fallback>
      </mc:AlternateContent>
    </p:spTree>
    <p:extLst>
      <p:ext uri="{BB962C8B-B14F-4D97-AF65-F5344CB8AC3E}">
        <p14:creationId xmlns:p14="http://schemas.microsoft.com/office/powerpoint/2010/main" val="55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 calcmode="lin" valueType="num">
                                      <p:cBhvr additive="base">
                                        <p:cTn id="1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 calcmode="lin" valueType="num">
                                      <p:cBhvr additive="base">
                                        <p:cTn id="2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 calcmode="lin" valueType="num">
                                      <p:cBhvr additive="base">
                                        <p:cTn id="2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 calcmode="lin" valueType="num">
                                      <p:cBhvr additive="base">
                                        <p:cTn id="2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800" y="0"/>
            <a:ext cx="7683604" cy="400050"/>
          </a:xfrm>
        </p:spPr>
        <p:txBody>
          <a:bodyPr>
            <a:noAutofit/>
          </a:bodyPr>
          <a:lstStyle/>
          <a:p>
            <a:pPr algn="ctr"/>
            <a:r>
              <a:rPr lang="en-US" sz="4000" dirty="0"/>
              <a:t>Inductor Energy Storage Example</a:t>
            </a:r>
          </a:p>
        </p:txBody>
      </p:sp>
      <mc:AlternateContent xmlns:mc="http://schemas.openxmlformats.org/markup-compatibility/2006">
        <mc:Choice xmlns:a14="http://schemas.microsoft.com/office/drawing/2010/main" Requires="a14">
          <p:sp>
            <p:nvSpPr>
              <p:cNvPr id="5" name="Rectangle 4"/>
              <p:cNvSpPr/>
              <p:nvPr/>
            </p:nvSpPr>
            <p:spPr>
              <a:xfrm>
                <a:off x="381741" y="699135"/>
                <a:ext cx="11443316" cy="47525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u="sng" dirty="0">
                    <a:solidFill>
                      <a:schemeClr val="bg1"/>
                    </a:solidFill>
                    <a:ea typeface="Cambria Math" panose="02040503050406030204" pitchFamily="18" charset="0"/>
                    <a:cs typeface="Arial" panose="020B0604020202020204" pitchFamily="34" charset="0"/>
                  </a:rPr>
                  <a:t>Example 1</a:t>
                </a:r>
                <a:r>
                  <a:rPr lang="en-US" dirty="0">
                    <a:solidFill>
                      <a:schemeClr val="bg1"/>
                    </a:solidFill>
                    <a:ea typeface="Cambria Math" panose="02040503050406030204" pitchFamily="18" charset="0"/>
                    <a:cs typeface="Arial" panose="020B0604020202020204" pitchFamily="34" charset="0"/>
                  </a:rPr>
                  <a:t>: How much energy is stored in inductor L1 in </a:t>
                </a:r>
              </a:p>
              <a:p>
                <a:r>
                  <a:rPr lang="en-US" dirty="0">
                    <a:solidFill>
                      <a:schemeClr val="bg1"/>
                    </a:solidFill>
                    <a:ea typeface="Cambria Math" panose="02040503050406030204" pitchFamily="18" charset="0"/>
                    <a:cs typeface="Arial" panose="020B0604020202020204" pitchFamily="34" charset="0"/>
                  </a:rPr>
                  <a:t>the adjacent DC circuit? </a:t>
                </a:r>
              </a:p>
              <a:p>
                <a:endParaRPr lang="en-US" dirty="0">
                  <a:ea typeface="Cambria Math" panose="02040503050406030204" pitchFamily="18" charset="0"/>
                </a:endParaRPr>
              </a:p>
              <a:p>
                <a:pPr lvl="2">
                  <a:spcAft>
                    <a:spcPts val="1800"/>
                  </a:spcAft>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w</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L</m:t>
                      </m:r>
                      <m:sSup>
                        <m:sSup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i</m:t>
                          </m:r>
                        </m:e>
                        <m:sup>
                          <m:r>
                            <a:rPr lang="en-US" i="0">
                              <a:solidFill>
                                <a:schemeClr val="bg1"/>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Joules</m:t>
                          </m:r>
                        </m:e>
                      </m:d>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oMath>
                  </m:oMathPara>
                </a14:m>
                <a:endParaRPr lang="en-US" dirty="0">
                  <a:solidFill>
                    <a:schemeClr val="bg1"/>
                  </a:solidFill>
                  <a:latin typeface="Cambria Math" panose="02040503050406030204" pitchFamily="18" charset="0"/>
                  <a:ea typeface="Calibri" panose="020F0502020204030204" pitchFamily="34" charset="0"/>
                  <a:cs typeface="Arial" panose="020B0604020202020204" pitchFamily="34" charset="0"/>
                </a:endParaRPr>
              </a:p>
              <a:p>
                <a:pPr marL="285750" indent="-285750">
                  <a:spcAft>
                    <a:spcPts val="3000"/>
                  </a:spcAft>
                  <a:buFont typeface="Arial" panose="020B0604020202020204" pitchFamily="34" charset="0"/>
                  <a:buChar char="•"/>
                </a:pPr>
                <a:r>
                  <a:rPr lang="en-US" dirty="0">
                    <a:solidFill>
                      <a:schemeClr val="bg1"/>
                    </a:solidFill>
                    <a:latin typeface="Cambria Math" panose="02040503050406030204" pitchFamily="18" charset="0"/>
                    <a:ea typeface="Calibri" panose="020F0502020204030204" pitchFamily="34" charset="0"/>
                    <a:cs typeface="Arial" panose="020B0604020202020204" pitchFamily="34" charset="0"/>
                  </a:rPr>
                  <a:t>Inductors appear as a short circuit to DC</a:t>
                </a:r>
                <a:r>
                  <a:rPr lang="en-US" i="1" dirty="0">
                    <a:solidFill>
                      <a:schemeClr val="bg1"/>
                    </a:solidFill>
                    <a:latin typeface="Cambria Math" panose="02040503050406030204" pitchFamily="18" charset="0"/>
                    <a:ea typeface="Calibri" panose="020F0502020204030204" pitchFamily="34" charset="0"/>
                    <a:cs typeface="Arial" panose="020B0604020202020204" pitchFamily="34" charset="0"/>
                  </a:rPr>
                  <a:t>.   </a:t>
                </a:r>
              </a:p>
              <a:p>
                <a:pPr>
                  <a:spcAft>
                    <a:spcPts val="3000"/>
                  </a:spcAft>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cs typeface="Arial" panose="020B0604020202020204" pitchFamily="34" charset="0"/>
                            </a:rPr>
                            <m:t>i</m:t>
                          </m:r>
                        </m:e>
                        <m:sub>
                          <m:r>
                            <m:rPr>
                              <m:sty m:val="p"/>
                            </m:rPr>
                            <a:rPr lang="en-US" b="0" i="0" smtClean="0">
                              <a:solidFill>
                                <a:schemeClr val="bg1"/>
                              </a:solidFill>
                              <a:latin typeface="Cambria Math" panose="02040503050406030204" pitchFamily="18" charset="0"/>
                              <a:cs typeface="Arial" panose="020B0604020202020204" pitchFamily="34" charset="0"/>
                            </a:rPr>
                            <m:t>L</m:t>
                          </m:r>
                          <m:r>
                            <a:rPr lang="en-US" i="0">
                              <a:solidFill>
                                <a:schemeClr val="bg1"/>
                              </a:solidFill>
                              <a:latin typeface="Cambria Math" panose="02040503050406030204" pitchFamily="18" charset="0"/>
                              <a:cs typeface="Arial" panose="020B0604020202020204" pitchFamily="34" charset="0"/>
                            </a:rPr>
                            <m:t>1</m:t>
                          </m:r>
                        </m:sub>
                      </m:sSub>
                      <m:r>
                        <a:rPr lang="en-US" i="1">
                          <a:solidFill>
                            <a:schemeClr val="bg1"/>
                          </a:solidFill>
                          <a:latin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cs typeface="Arial" panose="020B0604020202020204" pitchFamily="34" charset="0"/>
                            </a:rPr>
                          </m:ctrlPr>
                        </m:fPr>
                        <m:num>
                          <m:r>
                            <a:rPr lang="en-US" i="1">
                              <a:solidFill>
                                <a:schemeClr val="bg1"/>
                              </a:solidFill>
                              <a:latin typeface="Cambria Math" panose="02040503050406030204" pitchFamily="18" charset="0"/>
                              <a:cs typeface="Arial" panose="020B0604020202020204" pitchFamily="34" charset="0"/>
                            </a:rPr>
                            <m:t>12 </m:t>
                          </m:r>
                          <m:r>
                            <m:rPr>
                              <m:sty m:val="p"/>
                            </m:rPr>
                            <a:rPr lang="en-US">
                              <a:solidFill>
                                <a:schemeClr val="bg1"/>
                              </a:solidFill>
                              <a:latin typeface="Cambria Math" panose="02040503050406030204" pitchFamily="18" charset="0"/>
                              <a:cs typeface="Arial" panose="020B0604020202020204" pitchFamily="34" charset="0"/>
                            </a:rPr>
                            <m:t>V</m:t>
                          </m:r>
                        </m:num>
                        <m:den>
                          <m:r>
                            <a:rPr lang="en-US" b="0" i="0" smtClean="0">
                              <a:solidFill>
                                <a:schemeClr val="bg1"/>
                              </a:solidFill>
                              <a:latin typeface="Cambria Math" panose="02040503050406030204" pitchFamily="18" charset="0"/>
                              <a:cs typeface="Arial" panose="020B0604020202020204" pitchFamily="34" charset="0"/>
                            </a:rPr>
                            <m:t>100 </m:t>
                          </m:r>
                          <m:r>
                            <a:rPr lang="el-GR" b="0" i="1" smtClean="0">
                              <a:solidFill>
                                <a:schemeClr val="bg1"/>
                              </a:solidFill>
                              <a:latin typeface="Cambria Math" panose="02040503050406030204" pitchFamily="18" charset="0"/>
                              <a:cs typeface="Arial" panose="020B0604020202020204" pitchFamily="34" charset="0"/>
                            </a:rPr>
                            <m:t>Ω</m:t>
                          </m:r>
                        </m:den>
                      </m:f>
                      <m:r>
                        <a:rPr lang="en-US" b="0" i="0" smtClean="0">
                          <a:solidFill>
                            <a:schemeClr val="bg1"/>
                          </a:solidFill>
                          <a:latin typeface="Cambria Math" panose="02040503050406030204" pitchFamily="18" charset="0"/>
                          <a:cs typeface="Arial" panose="020B0604020202020204" pitchFamily="34" charset="0"/>
                        </a:rPr>
                        <m:t>=120 </m:t>
                      </m:r>
                      <m:r>
                        <m:rPr>
                          <m:sty m:val="p"/>
                        </m:rPr>
                        <a:rPr lang="en-US" b="0" i="0" smtClean="0">
                          <a:solidFill>
                            <a:schemeClr val="bg1"/>
                          </a:solidFill>
                          <a:latin typeface="Cambria Math" panose="02040503050406030204" pitchFamily="18" charset="0"/>
                          <a:cs typeface="Arial" panose="020B0604020202020204" pitchFamily="34" charset="0"/>
                        </a:rPr>
                        <m:t>mA</m:t>
                      </m:r>
                      <m:r>
                        <a:rPr lang="en-US">
                          <a:solidFill>
                            <a:schemeClr val="bg1"/>
                          </a:solidFill>
                          <a:latin typeface="Cambria Math" panose="02040503050406030204" pitchFamily="18" charset="0"/>
                          <a:cs typeface="Arial" panose="020B0604020202020204" pitchFamily="34" charset="0"/>
                        </a:rPr>
                        <m:t>.  </m:t>
                      </m:r>
                    </m:oMath>
                  </m:oMathPara>
                </a14:m>
                <a:endParaRPr lang="en-US" dirty="0">
                  <a:solidFill>
                    <a:schemeClr val="bg1"/>
                  </a:solidFill>
                  <a:latin typeface="Cambria Math" panose="02040503050406030204" pitchFamily="18" charset="0"/>
                  <a:cs typeface="Arial" panose="020B0604020202020204" pitchFamily="34" charset="0"/>
                </a:endParaRPr>
              </a:p>
              <a:p>
                <a:pPr>
                  <a:spcAft>
                    <a:spcPts val="1800"/>
                  </a:spcAft>
                </a:pPr>
                <a14:m>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w</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cs typeface="Arial" panose="020B0604020202020204" pitchFamily="34" charset="0"/>
                          </a:rPr>
                          <m:t>0.5</m:t>
                        </m:r>
                      </m:e>
                    </m:d>
                    <m:d>
                      <m:dPr>
                        <m:ctrlPr>
                          <a:rPr lang="en-US" i="1">
                            <a:solidFill>
                              <a:schemeClr val="bg1"/>
                            </a:solidFill>
                            <a:latin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0 </m:t>
                        </m:r>
                        <m:r>
                          <m:rPr>
                            <m:sty m:val="p"/>
                          </m:rPr>
                          <a:rPr lang="en-US" b="0" i="0" smtClean="0">
                            <a:solidFill>
                              <a:schemeClr val="bg1"/>
                            </a:solidFill>
                            <a:latin typeface="Cambria Math" panose="02040503050406030204" pitchFamily="18" charset="0"/>
                            <a:cs typeface="Arial" panose="020B0604020202020204" pitchFamily="34" charset="0"/>
                          </a:rPr>
                          <m:t>mH</m:t>
                        </m:r>
                      </m:e>
                    </m:d>
                    <m:sSup>
                      <m:sSupPr>
                        <m:ctrlPr>
                          <a:rPr lang="en-US" i="1">
                            <a:solidFill>
                              <a:schemeClr val="bg1"/>
                            </a:solidFill>
                            <a:latin typeface="Cambria Math" panose="02040503050406030204" pitchFamily="18" charset="0"/>
                            <a:cs typeface="Arial" panose="020B0604020202020204" pitchFamily="34" charset="0"/>
                          </a:rPr>
                        </m:ctrlPr>
                      </m:sSupPr>
                      <m:e>
                        <m:d>
                          <m:dPr>
                            <m:ctrlPr>
                              <a:rPr lang="en-US" i="1" smtClean="0">
                                <a:solidFill>
                                  <a:schemeClr val="bg1"/>
                                </a:solidFill>
                                <a:latin typeface="Cambria Math" panose="02040503050406030204" pitchFamily="18" charset="0"/>
                                <a:cs typeface="Arial" panose="020B0604020202020204" pitchFamily="34" charset="0"/>
                              </a:rPr>
                            </m:ctrlPr>
                          </m:dPr>
                          <m:e>
                            <m:r>
                              <a:rPr lang="en-US">
                                <a:solidFill>
                                  <a:schemeClr val="bg1"/>
                                </a:solidFill>
                                <a:latin typeface="Cambria Math" panose="02040503050406030204" pitchFamily="18" charset="0"/>
                                <a:cs typeface="Arial" panose="020B0604020202020204" pitchFamily="34" charset="0"/>
                              </a:rPr>
                              <m:t>120 </m:t>
                            </m:r>
                            <m:r>
                              <m:rPr>
                                <m:sty m:val="p"/>
                              </m:rPr>
                              <a:rPr lang="en-US">
                                <a:solidFill>
                                  <a:schemeClr val="bg1"/>
                                </a:solidFill>
                                <a:latin typeface="Cambria Math" panose="02040503050406030204" pitchFamily="18" charset="0"/>
                                <a:cs typeface="Arial" panose="020B0604020202020204" pitchFamily="34" charset="0"/>
                              </a:rPr>
                              <m:t>mA</m:t>
                            </m:r>
                          </m:e>
                        </m:d>
                      </m:e>
                      <m:sup>
                        <m:r>
                          <a:rPr lang="en-US" i="1">
                            <a:solidFill>
                              <a:schemeClr val="bg1"/>
                            </a:solidFill>
                            <a:latin typeface="Cambria Math" panose="02040503050406030204" pitchFamily="18" charset="0"/>
                            <a:cs typeface="Arial" panose="020B0604020202020204" pitchFamily="34" charset="0"/>
                          </a:rPr>
                          <m:t>2</m:t>
                        </m:r>
                      </m:sup>
                    </m:sSup>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b="0" i="1" smtClean="0">
                        <a:solidFill>
                          <a:schemeClr val="bg1"/>
                        </a:solidFill>
                        <a:latin typeface="Cambria Math" panose="02040503050406030204" pitchFamily="18" charset="0"/>
                        <a:ea typeface="Calibri" panose="020F0502020204030204" pitchFamily="34" charset="0"/>
                        <a:cs typeface="Arial" panose="020B0604020202020204" pitchFamily="34" charset="0"/>
                      </a:rPr>
                      <m:t>864</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r>
                      <a:rPr lang="en-US" smtClean="0">
                        <a:solidFill>
                          <a:schemeClr val="bg1"/>
                        </a:solidFill>
                        <a:latin typeface="Cambria Math" panose="02040503050406030204" pitchFamily="18" charset="0"/>
                        <a:ea typeface="Calibri" panose="020F0502020204030204" pitchFamily="34" charset="0"/>
                        <a:cs typeface="Arial" panose="020B0604020202020204" pitchFamily="34" charset="0"/>
                      </a:rPr>
                      <m:t>µ</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J</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w = </a:t>
                </a:r>
                <a14:m>
                  <m:oMath xmlns:m="http://schemas.openxmlformats.org/officeDocument/2006/math">
                    <m:r>
                      <a:rPr lang="en-US" dirty="0" smtClean="0">
                        <a:solidFill>
                          <a:schemeClr val="bg1"/>
                        </a:solidFill>
                        <a:latin typeface="Cambria Math" panose="02040503050406030204" pitchFamily="18" charset="0"/>
                        <a:cs typeface="Arial" panose="020B0604020202020204" pitchFamily="34" charset="0"/>
                      </a:rPr>
                      <m:t>8</m:t>
                    </m:r>
                    <m:r>
                      <a:rPr lang="en-US" b="0" i="0" dirty="0" smtClean="0">
                        <a:solidFill>
                          <a:schemeClr val="bg1"/>
                        </a:solidFill>
                        <a:latin typeface="Cambria Math" panose="02040503050406030204" pitchFamily="18" charset="0"/>
                        <a:cs typeface="Arial" panose="020B0604020202020204" pitchFamily="34" charset="0"/>
                      </a:rPr>
                      <m:t>64</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r>
                      <a:rPr lang="en-US" smtClean="0">
                        <a:solidFill>
                          <a:schemeClr val="bg1"/>
                        </a:solidFill>
                        <a:latin typeface="Cambria Math" panose="02040503050406030204" pitchFamily="18" charset="0"/>
                        <a:ea typeface="Calibri" panose="020F0502020204030204" pitchFamily="34" charset="0"/>
                        <a:cs typeface="Arial" panose="020B0604020202020204" pitchFamily="34" charset="0"/>
                      </a:rPr>
                      <m:t>µ</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J</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chemeClr val="bg1"/>
                    </a:solidFill>
                    <a:ea typeface="Times New Roman" panose="02020603050405020304" pitchFamily="18" charset="0"/>
                    <a:cs typeface="Arial" panose="020B0604020202020204" pitchFamily="34" charset="0"/>
                  </a:rPr>
                  <a:t> </a:t>
                </a:r>
                <a:endParaRPr lang="en-US" dirty="0">
                  <a:solidFill>
                    <a:srgbClr val="000000"/>
                  </a:solidFill>
                  <a:latin typeface="Cambria Math" panose="02040503050406030204" pitchFamily="18" charset="0"/>
                  <a:ea typeface="Calibri" panose="020F0502020204030204" pitchFamily="34" charset="0"/>
                  <a:cs typeface="Arial" panose="020B0604020202020204" pitchFamily="34" charset="0"/>
                </a:endParaRPr>
              </a:p>
              <a:p>
                <a:pPr>
                  <a:lnSpc>
                    <a:spcPct val="107000"/>
                  </a:lnSpc>
                  <a:spcAft>
                    <a:spcPts val="600"/>
                  </a:spcAft>
                </a:pPr>
                <a:endParaRPr lang="en-US" dirty="0">
                  <a:solidFill>
                    <a:srgbClr val="000000"/>
                  </a:solidFill>
                  <a:latin typeface="Cambria Math" panose="02040503050406030204" pitchFamily="18" charset="0"/>
                  <a:ea typeface="Calibri" panose="020F0502020204030204" pitchFamily="34" charset="0"/>
                  <a:cs typeface="Arial" panose="020B0604020202020204" pitchFamily="34" charset="0"/>
                </a:endParaRPr>
              </a:p>
              <a:p>
                <a:pPr>
                  <a:lnSpc>
                    <a:spcPct val="107000"/>
                  </a:lnSpc>
                  <a:spcAft>
                    <a:spcPts val="6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Energy</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stored</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in</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the</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magnetic</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field</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of</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an</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induc</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tor</m:t>
                      </m:r>
                      <m: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w</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L</m:t>
                      </m:r>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i</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Joules</m:t>
                          </m:r>
                        </m:e>
                      </m:d>
                      <m:r>
                        <a:rPr lang="en-US" b="0" i="1"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741" y="699135"/>
                <a:ext cx="11443316" cy="4752583"/>
              </a:xfrm>
              <a:prstGeom prst="rect">
                <a:avLst/>
              </a:prstGeom>
              <a:blipFill>
                <a:blip r:embed="rId3"/>
                <a:stretch>
                  <a:fillRect l="-265" t="-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3F46151-D74C-438F-8E9F-F02574CA4A76}"/>
              </a:ext>
            </a:extLst>
          </p:cNvPr>
          <p:cNvPicPr>
            <a:picLocks noChangeAspect="1"/>
          </p:cNvPicPr>
          <p:nvPr/>
        </p:nvPicPr>
        <p:blipFill>
          <a:blip r:embed="rId4"/>
          <a:stretch>
            <a:fillRect/>
          </a:stretch>
        </p:blipFill>
        <p:spPr>
          <a:xfrm>
            <a:off x="7161196" y="907093"/>
            <a:ext cx="4376286" cy="2641424"/>
          </a:xfrm>
          <a:prstGeom prst="rect">
            <a:avLst/>
          </a:prstGeom>
        </p:spPr>
      </p:pic>
    </p:spTree>
    <p:extLst>
      <p:ext uri="{BB962C8B-B14F-4D97-AF65-F5344CB8AC3E}">
        <p14:creationId xmlns:p14="http://schemas.microsoft.com/office/powerpoint/2010/main" val="23668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813" y="-50334"/>
            <a:ext cx="7034368" cy="400050"/>
          </a:xfrm>
        </p:spPr>
        <p:txBody>
          <a:bodyPr>
            <a:noAutofit/>
          </a:bodyPr>
          <a:lstStyle/>
          <a:p>
            <a:r>
              <a:rPr lang="en-US" sz="4000" dirty="0"/>
              <a:t>Inductor and Capacitor Summary</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11" name="Rectangle 10"/>
              <p:cNvSpPr/>
              <p:nvPr/>
            </p:nvSpPr>
            <p:spPr>
              <a:xfrm>
                <a:off x="284086" y="538708"/>
                <a:ext cx="11700768" cy="62411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Inductor voltage: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e</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inductor</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proportional</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changes</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7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No current change, no induced voltage, i.e., inductors act as short circuits to constant dc.</a:t>
                </a:r>
              </a:p>
              <a:p>
                <a:pPr marL="0" marR="0" lvl="0" indent="0" algn="l" defTabSz="914400" rtl="0" eaLnBrk="1" fontAlgn="base" latinLnBrk="0" hangingPunct="1">
                  <a:lnSpc>
                    <a:spcPct val="107000"/>
                  </a:lnSpc>
                  <a:spcBef>
                    <a:spcPct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Inductor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den>
                      </m:f>
                      <m:nary>
                        <m:nary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e>
                          </m:d>
                        </m:e>
                      </m:nary>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change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abruptly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finite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Inductors oppose a change in current, i.e., inductors provide current inertia.</a:t>
                </a:r>
              </a:p>
              <a:p>
                <a:pPr marL="257175" marR="0" lvl="0" indent="-257175" algn="l" defTabSz="914400" rtl="0" eaLnBrk="1" fontAlgn="base" latinLnBrk="0" hangingPunct="1">
                  <a:lnSpc>
                    <a:spcPct val="107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Inductors store energy in a magnetic field. </a:t>
                </a:r>
                <a14:m>
                  <m:oMath xmlns:m="http://schemas.openxmlformats.org/officeDocument/2006/math">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w</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m:t>
                        </m:r>
                      </m:den>
                    </m:f>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L</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i</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Joules</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57175" marR="0" lvl="0" indent="-257175" algn="l" defTabSz="914400" rtl="0" eaLnBrk="1" fontAlgn="base" latinLnBrk="0" hangingPunct="1">
                  <a:lnSpc>
                    <a:spcPct val="107000"/>
                  </a:lnSpc>
                  <a:spcBef>
                    <a:spcPct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induc</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tors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connected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Parallel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L</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eq</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 +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LN</m:t>
                            </m:r>
                          </m:den>
                        </m:f>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Times New Roman" panose="02020603050405020304" pitchFamily="18" charset="0"/>
                  </a:rPr>
                  <a:t> For inductors connected in Series: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Leq</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 L1 + L2 + …. LN.</a:t>
                </a:r>
              </a:p>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Capacitor current: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capacitor</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is</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proportional</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changes</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7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No voltage change, no current flow, i.e., capacitors </a:t>
                </a:r>
                <a:r>
                  <a:rPr lang="en-US" dirty="0">
                    <a:solidFill>
                      <a:srgbClr val="000000"/>
                    </a:solidFill>
                    <a:latin typeface="Cambria" panose="02040503050406030204"/>
                    <a:ea typeface="Calibri" panose="020F0502020204030204" pitchFamily="34" charset="0"/>
                    <a:cs typeface="Arial" panose="020B0604020202020204" pitchFamily="34" charset="0"/>
                  </a:rPr>
                  <a:t>act as open</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circuits to constant dc.</a:t>
                </a:r>
              </a:p>
              <a:p>
                <a:pPr marL="0" marR="0" lvl="0" indent="0" algn="l" defTabSz="914400" rtl="0" eaLnBrk="1" fontAlgn="base" latinLnBrk="0" hangingPunct="1">
                  <a:lnSpc>
                    <a:spcPct val="107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Capacitor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den>
                      </m:f>
                      <m:nary>
                        <m:nary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e>
                          </m:d>
                        </m:e>
                      </m:nary>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change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abruptly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finite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Capacitors oppose a change in voltage, i.e., capacitors provide voltage inertia.</a:t>
                </a:r>
              </a:p>
              <a:p>
                <a:pPr marL="285750" marR="0" lvl="0" indent="-285750" algn="l" defTabSz="914400" rtl="0" eaLnBrk="1" fontAlgn="base" latinLnBrk="0" hangingPunct="1">
                  <a:lnSpc>
                    <a:spcPct val="107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Capacitors store energy in an electric field. </a:t>
                </a:r>
                <a14:m>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w</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m:t>
                        </m:r>
                      </m:den>
                    </m:f>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C</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v</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Joules</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84086" y="538708"/>
                <a:ext cx="11700768" cy="6241196"/>
              </a:xfrm>
              <a:prstGeom prst="rect">
                <a:avLst/>
              </a:prstGeom>
              <a:blipFill>
                <a:blip r:embed="rId2"/>
                <a:stretch>
                  <a:fillRect l="-25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5D37B44-3E5B-4AA5-9EBD-268B0EA80403}"/>
              </a:ext>
            </a:extLst>
          </p:cNvPr>
          <p:cNvSpPr txBox="1"/>
          <p:nvPr/>
        </p:nvSpPr>
        <p:spPr>
          <a:xfrm>
            <a:off x="9855340" y="5266678"/>
            <a:ext cx="159261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Poll Questions</a:t>
            </a:r>
          </a:p>
        </p:txBody>
      </p:sp>
    </p:spTree>
    <p:extLst>
      <p:ext uri="{BB962C8B-B14F-4D97-AF65-F5344CB8AC3E}">
        <p14:creationId xmlns:p14="http://schemas.microsoft.com/office/powerpoint/2010/main" val="152462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 calcmode="lin" valueType="num">
                                      <p:cBhvr additive="base">
                                        <p:cTn id="1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 calcmode="lin" valueType="num">
                                      <p:cBhvr additive="base">
                                        <p:cTn id="1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anim calcmode="lin" valueType="num">
                                      <p:cBhvr additive="base">
                                        <p:cTn id="2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 calcmode="lin" valueType="num">
                                      <p:cBhvr additive="base">
                                        <p:cTn id="2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 calcmode="lin" valueType="num">
                                      <p:cBhvr additive="base">
                                        <p:cTn id="31"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anim calcmode="lin" valueType="num">
                                      <p:cBhvr additive="base">
                                        <p:cTn id="3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9" end="9"/>
                                            </p:txEl>
                                          </p:spTgt>
                                        </p:tgtEl>
                                        <p:attrNameLst>
                                          <p:attrName>style.visibility</p:attrName>
                                        </p:attrNameLst>
                                      </p:cBhvr>
                                      <p:to>
                                        <p:strVal val="visible"/>
                                      </p:to>
                                    </p:set>
                                    <p:anim calcmode="lin" valueType="num">
                                      <p:cBhvr additive="base">
                                        <p:cTn id="4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anim calcmode="lin" valueType="num">
                                      <p:cBhvr additive="base">
                                        <p:cTn id="4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ven and Odd Functions (Symmetry)"/>
          <p:cNvSpPr txBox="1">
            <a:spLocks/>
          </p:cNvSpPr>
          <p:nvPr/>
        </p:nvSpPr>
        <p:spPr bwMode="white">
          <a:xfrm>
            <a:off x="3860801" y="-24063"/>
            <a:ext cx="4139795" cy="5539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Transformers</a:t>
            </a:r>
          </a:p>
        </p:txBody>
      </p:sp>
      <p:sp>
        <p:nvSpPr>
          <p:cNvPr id="13" name="Rectangle 12"/>
          <p:cNvSpPr/>
          <p:nvPr/>
        </p:nvSpPr>
        <p:spPr>
          <a:xfrm>
            <a:off x="146266" y="599706"/>
            <a:ext cx="11899467" cy="24786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Transformer: Magnetic circuit used for stepping AC voltages and currents up or down.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Magnetic flux is contained within high permeability core.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Changing (AC) primary current produces changing magnetic flux in the transformer core that induces a changing (AC) secondary voltage. Mainstream application of Faraday’s Law.</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Why AC and not DC also?</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Because changing flux is necessary for electromagnetic induction.</a:t>
            </a:r>
          </a:p>
        </p:txBody>
      </p:sp>
      <mc:AlternateContent xmlns:mc="http://schemas.openxmlformats.org/markup-compatibility/2006" xmlns:a14="http://schemas.microsoft.com/office/drawing/2010/main">
        <mc:Choice Requires="a14">
          <p:sp>
            <p:nvSpPr>
              <p:cNvPr id="14" name="Rectangle 13"/>
              <p:cNvSpPr/>
              <p:nvPr/>
            </p:nvSpPr>
            <p:spPr>
              <a:xfrm>
                <a:off x="6633410" y="3520718"/>
                <a:ext cx="5476925" cy="3242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Ideally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6633410" y="3520718"/>
                <a:ext cx="5476925" cy="3242875"/>
              </a:xfrm>
              <a:prstGeom prst="rect">
                <a:avLst/>
              </a:prstGeom>
              <a:blipFill>
                <a:blip r:embed="rId2"/>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022A5C6-E12E-47BD-83DB-1C3EE56629A3}"/>
              </a:ext>
            </a:extLst>
          </p:cNvPr>
          <p:cNvGrpSpPr/>
          <p:nvPr/>
        </p:nvGrpSpPr>
        <p:grpSpPr>
          <a:xfrm>
            <a:off x="93431" y="3602769"/>
            <a:ext cx="6254533" cy="2984355"/>
            <a:chOff x="17930" y="3560824"/>
            <a:chExt cx="6254533" cy="2984355"/>
          </a:xfrm>
        </p:grpSpPr>
        <p:grpSp>
          <p:nvGrpSpPr>
            <p:cNvPr id="12" name="Group 11">
              <a:extLst>
                <a:ext uri="{FF2B5EF4-FFF2-40B4-BE49-F238E27FC236}">
                  <a16:creationId xmlns:a16="http://schemas.microsoft.com/office/drawing/2014/main" id="{B421BC81-69B6-4EAF-8F22-3C71A6E90A94}"/>
                </a:ext>
              </a:extLst>
            </p:cNvPr>
            <p:cNvGrpSpPr/>
            <p:nvPr/>
          </p:nvGrpSpPr>
          <p:grpSpPr>
            <a:xfrm>
              <a:off x="17930" y="3560824"/>
              <a:ext cx="6254533" cy="2984355"/>
              <a:chOff x="17930" y="3496656"/>
              <a:chExt cx="6254533" cy="2984355"/>
            </a:xfrm>
          </p:grpSpPr>
          <p:sp>
            <p:nvSpPr>
              <p:cNvPr id="17" name="Rectangle 16">
                <a:extLst>
                  <a:ext uri="{FF2B5EF4-FFF2-40B4-BE49-F238E27FC236}">
                    <a16:creationId xmlns:a16="http://schemas.microsoft.com/office/drawing/2014/main" id="{CD10C66E-BBA0-4B1A-BFDF-012FECD1337B}"/>
                  </a:ext>
                </a:extLst>
              </p:cNvPr>
              <p:cNvSpPr/>
              <p:nvPr/>
            </p:nvSpPr>
            <p:spPr bwMode="auto">
              <a:xfrm>
                <a:off x="17930" y="3504677"/>
                <a:ext cx="6254533" cy="2976334"/>
              </a:xfrm>
              <a:prstGeom prst="rect">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 name="Picture 17">
                <a:extLst>
                  <a:ext uri="{FF2B5EF4-FFF2-40B4-BE49-F238E27FC236}">
                    <a16:creationId xmlns:a16="http://schemas.microsoft.com/office/drawing/2014/main" id="{1641026E-ECC0-43E1-9D63-2E46628DD6B3}"/>
                  </a:ext>
                </a:extLst>
              </p:cNvPr>
              <p:cNvPicPr>
                <a:picLocks noChangeAspect="1"/>
              </p:cNvPicPr>
              <p:nvPr/>
            </p:nvPicPr>
            <p:blipFill rotWithShape="1">
              <a:blip r:embed="rId3">
                <a:extLst>
                  <a:ext uri="{28A0092B-C50C-407E-A947-70E740481C1C}">
                    <a14:useLocalDpi xmlns:a14="http://schemas.microsoft.com/office/drawing/2010/main" val="0"/>
                  </a:ext>
                </a:extLst>
              </a:blip>
              <a:srcRect l="3717" r="2967"/>
              <a:stretch/>
            </p:blipFill>
            <p:spPr>
              <a:xfrm>
                <a:off x="17930" y="3496656"/>
                <a:ext cx="3714535" cy="2976334"/>
              </a:xfrm>
              <a:prstGeom prst="rect">
                <a:avLst/>
              </a:prstGeom>
            </p:spPr>
          </p:pic>
          <p:pic>
            <p:nvPicPr>
              <p:cNvPr id="19" name="Picture 18">
                <a:extLst>
                  <a:ext uri="{FF2B5EF4-FFF2-40B4-BE49-F238E27FC236}">
                    <a16:creationId xmlns:a16="http://schemas.microsoft.com/office/drawing/2014/main" id="{E2134661-7DEE-426B-BEBF-0C3447FB7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805" y="4441485"/>
                <a:ext cx="1873600" cy="1195138"/>
              </a:xfrm>
              <a:prstGeom prst="rect">
                <a:avLst/>
              </a:prstGeom>
            </p:spPr>
          </p:pic>
          <p:sp>
            <p:nvSpPr>
              <p:cNvPr id="20" name="Arrow: Right 19">
                <a:extLst>
                  <a:ext uri="{FF2B5EF4-FFF2-40B4-BE49-F238E27FC236}">
                    <a16:creationId xmlns:a16="http://schemas.microsoft.com/office/drawing/2014/main" id="{26112C1B-88F8-45E2-826C-8C3AA973D972}"/>
                  </a:ext>
                </a:extLst>
              </p:cNvPr>
              <p:cNvSpPr/>
              <p:nvPr/>
            </p:nvSpPr>
            <p:spPr bwMode="auto">
              <a:xfrm>
                <a:off x="3708402" y="4794023"/>
                <a:ext cx="464345" cy="49006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15" name="Oval 14">
              <a:extLst>
                <a:ext uri="{FF2B5EF4-FFF2-40B4-BE49-F238E27FC236}">
                  <a16:creationId xmlns:a16="http://schemas.microsoft.com/office/drawing/2014/main" id="{67B36AF6-0CB3-4133-AB7A-F7D65877914B}"/>
                </a:ext>
              </a:extLst>
            </p:cNvPr>
            <p:cNvSpPr/>
            <p:nvPr/>
          </p:nvSpPr>
          <p:spPr bwMode="auto">
            <a:xfrm>
              <a:off x="4999703" y="4804610"/>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6" name="Oval 15">
              <a:extLst>
                <a:ext uri="{FF2B5EF4-FFF2-40B4-BE49-F238E27FC236}">
                  <a16:creationId xmlns:a16="http://schemas.microsoft.com/office/drawing/2014/main" id="{3FB5041B-63C5-484C-9913-9A2DBE00D4DA}"/>
                </a:ext>
              </a:extLst>
            </p:cNvPr>
            <p:cNvSpPr/>
            <p:nvPr/>
          </p:nvSpPr>
          <p:spPr bwMode="auto">
            <a:xfrm>
              <a:off x="5388078" y="4809523"/>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Tree>
    <p:extLst>
      <p:ext uri="{BB962C8B-B14F-4D97-AF65-F5344CB8AC3E}">
        <p14:creationId xmlns:p14="http://schemas.microsoft.com/office/powerpoint/2010/main" val="37839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 calcmode="lin" valueType="num">
                                      <p:cBhvr additive="base">
                                        <p:cTn id="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 calcmode="lin" valueType="num">
                                      <p:cBhvr additive="base">
                                        <p:cTn id="1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 calcmode="lin" valueType="num">
                                      <p:cBhvr additive="base">
                                        <p:cTn id="2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 calcmode="lin" valueType="num">
                                      <p:cBhvr additive="base">
                                        <p:cTn id="3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3" end="3"/>
                                            </p:txEl>
                                          </p:spTgt>
                                        </p:tgtEl>
                                        <p:attrNameLst>
                                          <p:attrName>style.visibility</p:attrName>
                                        </p:attrNameLst>
                                      </p:cBhvr>
                                      <p:to>
                                        <p:strVal val="visible"/>
                                      </p:to>
                                    </p:set>
                                    <p:anim calcmode="lin" valueType="num">
                                      <p:cBhvr additive="base">
                                        <p:cTn id="3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181" y="-15240"/>
            <a:ext cx="5468983" cy="533400"/>
          </a:xfrm>
        </p:spPr>
        <p:txBody>
          <a:bodyPr>
            <a:noAutofit/>
          </a:bodyPr>
          <a:lstStyle/>
          <a:p>
            <a:pPr algn="ctr"/>
            <a:r>
              <a:rPr lang="en-US" sz="4400" dirty="0"/>
              <a:t>Transformer Examples</a:t>
            </a:r>
          </a:p>
        </p:txBody>
      </p:sp>
      <p:sp>
        <p:nvSpPr>
          <p:cNvPr id="3" name="Rectangle 2"/>
          <p:cNvSpPr/>
          <p:nvPr/>
        </p:nvSpPr>
        <p:spPr>
          <a:xfrm>
            <a:off x="1614565" y="6119336"/>
            <a:ext cx="9033640" cy="738664"/>
          </a:xfrm>
          <a:prstGeom prst="rect">
            <a:avLst/>
          </a:prstGeom>
        </p:spPr>
        <p:txBody>
          <a:bodyPr wrap="square">
            <a:spAutoFit/>
          </a:bodyPr>
          <a:lstStyle/>
          <a:p>
            <a:r>
              <a:rPr lang="en-US" sz="1400" dirty="0">
                <a:solidFill>
                  <a:schemeClr val="bg1"/>
                </a:solidFill>
                <a:latin typeface="+mn-lt"/>
              </a:rPr>
              <a:t>By me (Photograph) [GFDL (http://www.gnu.org/copyleft/fdl.html), CC-BY-SA-3.0 (http://creativecommons.org/licenses/by-sa/3.0/) or CC BY-SA 2.5-2.0-1.0 (https://creativecommons.org/licenses/by-sa/2.5-2.0-1.0)], via Wikimedia Commons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126" y="877302"/>
            <a:ext cx="5018015" cy="5242034"/>
          </a:xfrm>
          <a:prstGeom prst="rect">
            <a:avLst/>
          </a:prstGeom>
        </p:spPr>
      </p:pic>
    </p:spTree>
    <p:extLst>
      <p:ext uri="{BB962C8B-B14F-4D97-AF65-F5344CB8AC3E}">
        <p14:creationId xmlns:p14="http://schemas.microsoft.com/office/powerpoint/2010/main" val="409168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827" y="0"/>
            <a:ext cx="8351520" cy="533400"/>
          </a:xfrm>
        </p:spPr>
        <p:txBody>
          <a:bodyPr>
            <a:noAutofit/>
          </a:bodyPr>
          <a:lstStyle/>
          <a:p>
            <a:pPr algn="ctr"/>
            <a:r>
              <a:rPr lang="en-US" sz="4400" dirty="0"/>
              <a:t>Transformer Examples (Continued)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789" y="864869"/>
            <a:ext cx="4409123" cy="587883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542" y="2729042"/>
            <a:ext cx="4235669" cy="3176752"/>
          </a:xfrm>
          <a:prstGeom prst="rect">
            <a:avLst/>
          </a:prstGeom>
        </p:spPr>
      </p:pic>
    </p:spTree>
    <p:extLst>
      <p:ext uri="{BB962C8B-B14F-4D97-AF65-F5344CB8AC3E}">
        <p14:creationId xmlns:p14="http://schemas.microsoft.com/office/powerpoint/2010/main" val="2388671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181" y="-15240"/>
            <a:ext cx="5468983" cy="533400"/>
          </a:xfrm>
        </p:spPr>
        <p:txBody>
          <a:bodyPr>
            <a:noAutofit/>
          </a:bodyPr>
          <a:lstStyle/>
          <a:p>
            <a:pPr algn="ctr"/>
            <a:r>
              <a:rPr lang="en-US" sz="4400" dirty="0"/>
              <a:t>Ignition Coil</a:t>
            </a:r>
          </a:p>
        </p:txBody>
      </p:sp>
      <p:sp>
        <p:nvSpPr>
          <p:cNvPr id="5" name="Rectangle 4"/>
          <p:cNvSpPr/>
          <p:nvPr/>
        </p:nvSpPr>
        <p:spPr>
          <a:xfrm>
            <a:off x="292963" y="640914"/>
            <a:ext cx="11461071" cy="61247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spcAft>
                <a:spcPts val="1200"/>
              </a:spcAft>
              <a:buFont typeface="Arial" panose="020B0604020202020204" pitchFamily="34" charset="0"/>
              <a:buChar char="•"/>
            </a:pPr>
            <a:r>
              <a:rPr lang="en-US" sz="1600" dirty="0">
                <a:solidFill>
                  <a:schemeClr val="bg1"/>
                </a:solidFill>
              </a:rPr>
              <a:t>The ignition coil is essentially a high-voltage step-up transformer made up of two coils of wire. One coil of wire is called the </a:t>
            </a:r>
            <a:r>
              <a:rPr lang="en-US" sz="1600" b="1" dirty="0">
                <a:solidFill>
                  <a:schemeClr val="bg1"/>
                </a:solidFill>
              </a:rPr>
              <a:t>primary coil</a:t>
            </a:r>
            <a:r>
              <a:rPr lang="en-US" sz="1600" dirty="0">
                <a:solidFill>
                  <a:schemeClr val="bg1"/>
                </a:solidFill>
              </a:rPr>
              <a:t>. Wrapped around it is the </a:t>
            </a:r>
            <a:r>
              <a:rPr lang="en-US" sz="1600" b="1" dirty="0">
                <a:solidFill>
                  <a:schemeClr val="bg1"/>
                </a:solidFill>
              </a:rPr>
              <a:t>secondary coil</a:t>
            </a:r>
            <a:r>
              <a:rPr lang="en-US" sz="1600" dirty="0">
                <a:solidFill>
                  <a:schemeClr val="bg1"/>
                </a:solidFill>
              </a:rPr>
              <a:t>. The secondary coil normally has hundreds of times more turns of wire than the primary coil. Current flows from the battery through the primary winding of the coil. </a:t>
            </a:r>
          </a:p>
          <a:p>
            <a:pPr marL="171450" indent="-171450">
              <a:spcAft>
                <a:spcPts val="1200"/>
              </a:spcAft>
              <a:buFont typeface="Arial" panose="020B0604020202020204" pitchFamily="34" charset="0"/>
              <a:buChar char="•"/>
            </a:pPr>
            <a:r>
              <a:rPr lang="en-US" sz="1600" dirty="0">
                <a:solidFill>
                  <a:schemeClr val="bg1"/>
                </a:solidFill>
              </a:rPr>
              <a:t>The key to the coil's operation is what happens when the circuit is suddenly opened by the points. The magnetic field surrounding the secondary coil changes rapidly, inducing very high voltage in the secondary coil, (greater than 20,000 volts) because of the number of coils in the secondary winding. </a:t>
            </a: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a:p>
            <a:pPr marL="171450" indent="-171450">
              <a:spcAft>
                <a:spcPts val="1200"/>
              </a:spcAft>
              <a:buFont typeface="Arial" panose="020B0604020202020204" pitchFamily="34" charset="0"/>
              <a:buChar char="•"/>
            </a:pPr>
            <a:endParaRPr lang="en-US" sz="1600" dirty="0">
              <a:solidFill>
                <a:schemeClr val="bg1"/>
              </a:solidFill>
            </a:endParaRPr>
          </a:p>
        </p:txBody>
      </p:sp>
      <p:sp>
        <p:nvSpPr>
          <p:cNvPr id="3" name="Rectangle 2"/>
          <p:cNvSpPr/>
          <p:nvPr/>
        </p:nvSpPr>
        <p:spPr>
          <a:xfrm>
            <a:off x="1573827" y="6337488"/>
            <a:ext cx="8829690" cy="307777"/>
          </a:xfrm>
          <a:prstGeom prst="rect">
            <a:avLst/>
          </a:prstGeom>
        </p:spPr>
        <p:txBody>
          <a:bodyPr wrap="square">
            <a:spAutoFit/>
          </a:bodyPr>
          <a:lstStyle/>
          <a:p>
            <a:r>
              <a:rPr lang="en-US" sz="1400" dirty="0">
                <a:solidFill>
                  <a:schemeClr val="bg1"/>
                </a:solidFill>
                <a:latin typeface="+mn-lt"/>
              </a:rPr>
              <a:t>By Honda CB77 Restoration [CC BY 2.0 (http://creativecommons.org/licenses/by/2.0)], via Wikimedia Commons</a:t>
            </a:r>
          </a:p>
        </p:txBody>
      </p:sp>
      <p:sp>
        <p:nvSpPr>
          <p:cNvPr id="7" name="TextBox 6"/>
          <p:cNvSpPr txBox="1"/>
          <p:nvPr/>
        </p:nvSpPr>
        <p:spPr>
          <a:xfrm>
            <a:off x="6836526" y="3665753"/>
            <a:ext cx="2770951" cy="369332"/>
          </a:xfrm>
          <a:prstGeom prst="rect">
            <a:avLst/>
          </a:prstGeom>
          <a:noFill/>
        </p:spPr>
        <p:txBody>
          <a:bodyPr wrap="none" rtlCol="0">
            <a:spAutoFit/>
          </a:bodyPr>
          <a:lstStyle/>
          <a:p>
            <a:r>
              <a:rPr lang="en-US" dirty="0">
                <a:solidFill>
                  <a:schemeClr val="bg1"/>
                </a:solidFill>
                <a:hlinkClick r:id="rId3"/>
              </a:rPr>
              <a:t>Ignition Coil Video</a:t>
            </a:r>
            <a:r>
              <a:rPr lang="en-US" dirty="0">
                <a:solidFill>
                  <a:schemeClr val="bg1"/>
                </a:solidFill>
              </a:rPr>
              <a:t>. (4:06)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013" y="2457155"/>
            <a:ext cx="2336205" cy="3759931"/>
          </a:xfrm>
          <a:prstGeom prst="rect">
            <a:avLst/>
          </a:prstGeom>
        </p:spPr>
      </p:pic>
    </p:spTree>
    <p:extLst>
      <p:ext uri="{BB962C8B-B14F-4D97-AF65-F5344CB8AC3E}">
        <p14:creationId xmlns:p14="http://schemas.microsoft.com/office/powerpoint/2010/main" val="201499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dirty="0">
                <a:gradFill>
                  <a:gsLst>
                    <a:gs pos="14000">
                      <a:schemeClr val="accent5"/>
                    </a:gs>
                    <a:gs pos="64000">
                      <a:schemeClr val="tx2"/>
                    </a:gs>
                    <a:gs pos="100000">
                      <a:schemeClr val="tx2"/>
                    </a:gs>
                  </a:gsLst>
                  <a:lin ang="16200000" scaled="1"/>
                </a:gradFill>
                <a:latin typeface="+mj-lt"/>
              </a:rPr>
              <a:t>The End</a:t>
            </a:r>
          </a:p>
        </p:txBody>
      </p:sp>
    </p:spTree>
    <p:extLst>
      <p:ext uri="{BB962C8B-B14F-4D97-AF65-F5344CB8AC3E}">
        <p14:creationId xmlns:p14="http://schemas.microsoft.com/office/powerpoint/2010/main" val="2010949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881" y="8878"/>
            <a:ext cx="9039885" cy="533400"/>
          </a:xfrm>
        </p:spPr>
        <p:txBody>
          <a:bodyPr>
            <a:noAutofit/>
          </a:bodyPr>
          <a:lstStyle/>
          <a:p>
            <a:pPr algn="ctr"/>
            <a:r>
              <a:rPr lang="en-US" sz="4000" dirty="0"/>
              <a:t>Common Capacitor Types and Symbols</a:t>
            </a:r>
          </a:p>
        </p:txBody>
      </p:sp>
      <p:sp>
        <p:nvSpPr>
          <p:cNvPr id="6" name="Rectangle 5"/>
          <p:cNvSpPr/>
          <p:nvPr/>
        </p:nvSpPr>
        <p:spPr>
          <a:xfrm>
            <a:off x="506025" y="714762"/>
            <a:ext cx="11265763" cy="600164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spcAft>
                <a:spcPts val="1800"/>
              </a:spcAft>
              <a:buFont typeface="Arial" panose="020B0604020202020204" pitchFamily="34" charset="0"/>
              <a:buChar char="•"/>
            </a:pPr>
            <a:r>
              <a:rPr lang="en-US" sz="1600" dirty="0">
                <a:solidFill>
                  <a:schemeClr val="bg1"/>
                </a:solidFill>
              </a:rPr>
              <a:t>Don’t need to worry about voltage polarity across non-polarized capacitors such as film and ceramic capacitors, which simplifies their usage.</a:t>
            </a:r>
          </a:p>
          <a:p>
            <a:pPr marL="171450" indent="-171450">
              <a:spcAft>
                <a:spcPts val="1800"/>
              </a:spcAft>
              <a:buFont typeface="Arial" panose="020B0604020202020204" pitchFamily="34" charset="0"/>
              <a:buChar char="•"/>
            </a:pPr>
            <a:r>
              <a:rPr lang="en-US" sz="1600" dirty="0">
                <a:solidFill>
                  <a:schemeClr val="bg1"/>
                </a:solidFill>
              </a:rPr>
              <a:t>Electrolytic capacitors use either a liquid or solid electrolyte to achieve a large capacitance per area, which is good.</a:t>
            </a:r>
          </a:p>
          <a:p>
            <a:pPr marL="171450" indent="-171450">
              <a:spcAft>
                <a:spcPts val="1800"/>
              </a:spcAft>
              <a:buFont typeface="Arial" panose="020B0604020202020204" pitchFamily="34" charset="0"/>
              <a:buChar char="•"/>
            </a:pPr>
            <a:r>
              <a:rPr lang="en-US" sz="1600" dirty="0">
                <a:solidFill>
                  <a:schemeClr val="bg1"/>
                </a:solidFill>
              </a:rPr>
              <a:t>However, electrolytic capacitors are polarized, meaning that connecting to the proper voltage polarity is necessary. </a:t>
            </a:r>
          </a:p>
          <a:p>
            <a:pPr marL="171450" indent="-171450">
              <a:spcAft>
                <a:spcPts val="1800"/>
              </a:spcAft>
              <a:buFont typeface="Arial" panose="020B0604020202020204" pitchFamily="34" charset="0"/>
              <a:buChar char="•"/>
            </a:pPr>
            <a:r>
              <a:rPr lang="en-US" sz="1600" dirty="0">
                <a:solidFill>
                  <a:schemeClr val="bg1"/>
                </a:solidFill>
              </a:rPr>
              <a:t>Incorrect voltage polarity applied across an electrolytic capacitor can cause current flow resulting in heating that eventually can destroy the capacitor.</a:t>
            </a:r>
          </a:p>
          <a:p>
            <a:pPr marL="171450" indent="-171450">
              <a:spcAft>
                <a:spcPts val="2400"/>
              </a:spcAft>
              <a:buFont typeface="Arial" panose="020B0604020202020204" pitchFamily="34" charset="0"/>
              <a:buChar char="•"/>
            </a:pPr>
            <a:r>
              <a:rPr lang="en-US" sz="1600" dirty="0">
                <a:solidFill>
                  <a:schemeClr val="bg1"/>
                </a:solidFill>
              </a:rPr>
              <a:t>While the large capacitance per area of electrolytic capacitors has benefitted the electronics industry, electrolytic capacitors inadvertently installed backwards have plagued and continue to plague the industry.</a:t>
            </a:r>
          </a:p>
          <a:p>
            <a:pPr marL="171450" indent="-171450">
              <a:spcAft>
                <a:spcPts val="24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a:p>
            <a:pPr marL="171450" indent="-171450">
              <a:spcAft>
                <a:spcPts val="1800"/>
              </a:spcAft>
              <a:buFont typeface="Arial" panose="020B0604020202020204" pitchFamily="34" charset="0"/>
              <a:buChar char="•"/>
            </a:pPr>
            <a:endParaRPr lang="en-US" sz="1600" dirty="0">
              <a:solidFill>
                <a:schemeClr val="bg1"/>
              </a:solidFill>
            </a:endParaRPr>
          </a:p>
        </p:txBody>
      </p:sp>
      <p:pic>
        <p:nvPicPr>
          <p:cNvPr id="3" name="Picture 2"/>
          <p:cNvPicPr>
            <a:picLocks noChangeAspect="1"/>
          </p:cNvPicPr>
          <p:nvPr/>
        </p:nvPicPr>
        <p:blipFill>
          <a:blip r:embed="rId3"/>
          <a:stretch>
            <a:fillRect/>
          </a:stretch>
        </p:blipFill>
        <p:spPr>
          <a:xfrm>
            <a:off x="684897" y="3715583"/>
            <a:ext cx="3856680" cy="2893367"/>
          </a:xfrm>
          <a:prstGeom prst="rect">
            <a:avLst/>
          </a:prstGeom>
        </p:spPr>
      </p:pic>
      <p:sp>
        <p:nvSpPr>
          <p:cNvPr id="16" name="Text Box 1427"/>
          <p:cNvSpPr txBox="1">
            <a:spLocks noChangeArrowheads="1"/>
          </p:cNvSpPr>
          <p:nvPr/>
        </p:nvSpPr>
        <p:spPr bwMode="auto">
          <a:xfrm>
            <a:off x="5936824" y="4220715"/>
            <a:ext cx="2241302" cy="830997"/>
          </a:xfrm>
          <a:prstGeom prst="rect">
            <a:avLst/>
          </a:prstGeom>
          <a:noFill/>
          <a:ln w="12700" cap="sq">
            <a:noFill/>
            <a:miter lim="800000"/>
            <a:headEnd type="none" w="sm" len="sm"/>
            <a:tailEnd type="none" w="sm" len="sm"/>
          </a:ln>
        </p:spPr>
        <p:txBody>
          <a:bodyPr wrap="square">
            <a:spAutoFit/>
          </a:bodyPr>
          <a:lstStyle/>
          <a:p>
            <a:r>
              <a:rPr lang="en-US" sz="1400" dirty="0">
                <a:solidFill>
                  <a:srgbClr val="000000"/>
                </a:solidFill>
                <a:latin typeface="Cambria Math" panose="02040503050406030204" pitchFamily="18" charset="0"/>
                <a:ea typeface="Cambria Math" panose="02040503050406030204" pitchFamily="18" charset="0"/>
              </a:rPr>
              <a:t>       </a:t>
            </a:r>
            <a:r>
              <a:rPr lang="en-US" sz="1600" dirty="0">
                <a:solidFill>
                  <a:srgbClr val="000000"/>
                </a:solidFill>
                <a:latin typeface="Cambria Math" panose="02040503050406030204" pitchFamily="18" charset="0"/>
                <a:ea typeface="Cambria Math" panose="02040503050406030204" pitchFamily="18" charset="0"/>
              </a:rPr>
              <a:t>Non-Polarized</a:t>
            </a:r>
          </a:p>
          <a:p>
            <a:r>
              <a:rPr lang="en-US" sz="1600" dirty="0">
                <a:solidFill>
                  <a:srgbClr val="000000"/>
                </a:solidFill>
                <a:latin typeface="Cambria Math" panose="02040503050406030204" pitchFamily="18" charset="0"/>
                <a:ea typeface="Cambria Math" panose="02040503050406030204" pitchFamily="18" charset="0"/>
              </a:rPr>
              <a:t>Capacitor Schematic</a:t>
            </a:r>
          </a:p>
          <a:p>
            <a:r>
              <a:rPr lang="en-US" sz="1600" dirty="0">
                <a:solidFill>
                  <a:srgbClr val="000000"/>
                </a:solidFill>
                <a:latin typeface="Cambria Math" panose="02040503050406030204" pitchFamily="18" charset="0"/>
                <a:ea typeface="Cambria Math" panose="02040503050406030204" pitchFamily="18" charset="0"/>
              </a:rPr>
              <a:t>          Symbol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823" y="5090465"/>
            <a:ext cx="2281163" cy="130626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8127" y="5090466"/>
            <a:ext cx="2312507" cy="1306266"/>
          </a:xfrm>
          <a:prstGeom prst="rect">
            <a:avLst/>
          </a:prstGeom>
        </p:spPr>
      </p:pic>
      <p:sp>
        <p:nvSpPr>
          <p:cNvPr id="18" name="Text Box 1427"/>
          <p:cNvSpPr txBox="1">
            <a:spLocks noChangeArrowheads="1"/>
          </p:cNvSpPr>
          <p:nvPr/>
        </p:nvSpPr>
        <p:spPr bwMode="auto">
          <a:xfrm>
            <a:off x="8356755" y="4220714"/>
            <a:ext cx="2199787" cy="830997"/>
          </a:xfrm>
          <a:prstGeom prst="rect">
            <a:avLst/>
          </a:prstGeom>
          <a:noFill/>
          <a:ln w="12700" cap="sq">
            <a:noFill/>
            <a:miter lim="800000"/>
            <a:headEnd type="none" w="sm" len="sm"/>
            <a:tailEnd type="none" w="sm" len="sm"/>
          </a:ln>
        </p:spPr>
        <p:txBody>
          <a:bodyPr wrap="square">
            <a:spAutoFit/>
          </a:bodyPr>
          <a:lstStyle/>
          <a:p>
            <a:r>
              <a:rPr lang="en-US" sz="1400" dirty="0">
                <a:solidFill>
                  <a:srgbClr val="000000"/>
                </a:solidFill>
                <a:latin typeface="Cambria Math" panose="02040503050406030204" pitchFamily="18" charset="0"/>
                <a:ea typeface="Cambria Math" panose="02040503050406030204" pitchFamily="18" charset="0"/>
              </a:rPr>
              <a:t>           </a:t>
            </a:r>
            <a:r>
              <a:rPr lang="en-US" sz="1600" dirty="0">
                <a:solidFill>
                  <a:srgbClr val="000000"/>
                </a:solidFill>
                <a:latin typeface="Cambria Math" panose="02040503050406030204" pitchFamily="18" charset="0"/>
                <a:ea typeface="Cambria Math" panose="02040503050406030204" pitchFamily="18" charset="0"/>
              </a:rPr>
              <a:t>Polarized Capacitor Schematic</a:t>
            </a:r>
          </a:p>
          <a:p>
            <a:r>
              <a:rPr lang="en-US" sz="1600" dirty="0">
                <a:solidFill>
                  <a:srgbClr val="000000"/>
                </a:solidFill>
                <a:latin typeface="Cambria Math" panose="02040503050406030204" pitchFamily="18" charset="0"/>
                <a:ea typeface="Cambria Math" panose="02040503050406030204" pitchFamily="18" charset="0"/>
              </a:rPr>
              <a:t>          Symbol </a:t>
            </a:r>
          </a:p>
        </p:txBody>
      </p:sp>
    </p:spTree>
    <p:extLst>
      <p:ext uri="{BB962C8B-B14F-4D97-AF65-F5344CB8AC3E}">
        <p14:creationId xmlns:p14="http://schemas.microsoft.com/office/powerpoint/2010/main" val="10020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395" y="8878"/>
            <a:ext cx="5551946" cy="400050"/>
          </a:xfrm>
        </p:spPr>
        <p:txBody>
          <a:bodyPr>
            <a:noAutofit/>
          </a:bodyPr>
          <a:lstStyle/>
          <a:p>
            <a:r>
              <a:rPr lang="en-US" sz="4000" dirty="0"/>
              <a:t>Capacitors and Inductors </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337350" y="780781"/>
                <a:ext cx="11611993" cy="55192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0"/>
                  </a:spcAft>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cs typeface="Arial" charset="0"/>
                  </a:rPr>
                  <a:t>Why does a capacitor oppose changes in voltage</a:t>
                </a:r>
                <a:r>
                  <a:rPr lang="en-US" dirty="0">
                    <a:solidFill>
                      <a:schemeClr val="bg1"/>
                    </a:solidFill>
                    <a:latin typeface="Cambria Math" panose="02040503050406030204" pitchFamily="18" charset="0"/>
                    <a:ea typeface="Cambria Math" panose="02040503050406030204" pitchFamily="18" charset="0"/>
                    <a:cs typeface="Arial" charset="0"/>
                  </a:rPr>
                  <a:t>?</a:t>
                </a:r>
              </a:p>
              <a:p>
                <a:pPr>
                  <a:spcAft>
                    <a:spcPts val="0"/>
                  </a:spcAft>
                  <a:buFont typeface="Arial" charset="0"/>
                  <a:buChar char="•"/>
                </a:pPr>
                <a:endParaRPr lang="en-US" dirty="0">
                  <a:solidFill>
                    <a:schemeClr val="bg1"/>
                  </a:solidFill>
                  <a:latin typeface="Cambria Math" panose="02040503050406030204" pitchFamily="18" charset="0"/>
                  <a:ea typeface="Cambria Math" panose="02040503050406030204" pitchFamily="18" charset="0"/>
                  <a:cs typeface="Arial" charset="0"/>
                </a:endParaRPr>
              </a:p>
              <a:p>
                <a:pPr lvl="1">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charset="0"/>
                  </a:rPr>
                  <a:t>Because voltage changes across a capacitor results in current flow to or from the capacitor, which limits the abruptness of the voltage change. Charge has to transfer before the voltage across the capacitor can change and this takes time.</a:t>
                </a:r>
              </a:p>
              <a:p>
                <a:pPr lvl="1">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Arial" charset="0"/>
                </a:endParaRPr>
              </a:p>
              <a:p>
                <a:pPr>
                  <a:lnSpc>
                    <a:spcPct val="107000"/>
                  </a:lnSpc>
                  <a:spcAft>
                    <a:spcPts val="12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Capacitor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voltage</m:t>
                      </m:r>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C</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a:rPr lang="en-US">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current</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 </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The voltage across a capacitor cannot change instantaneously.</a:t>
                </a:r>
              </a:p>
              <a:p>
                <a:pPr>
                  <a:lnSpc>
                    <a:spcPct val="107000"/>
                  </a:lnSpc>
                  <a:spcAft>
                    <a:spcPts val="12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Inductor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current</m:t>
                      </m:r>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L</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a:rPr lang="en-US">
                              <a:solidFill>
                                <a:srgbClr val="000000"/>
                              </a:solidFill>
                              <a:latin typeface="Cambria Math" panose="02040503050406030204" pitchFamily="18" charset="0"/>
                              <a:ea typeface="Cambria Math" panose="02040503050406030204" pitchFamily="18" charset="0"/>
                            </a:rPr>
                            <m:t>0</m:t>
                          </m:r>
                        </m:sub>
                      </m:sSub>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voltages</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0"/>
                  </a:spcAft>
                  <a:buFont typeface="Arial" panose="020B0604020202020204" pitchFamily="34" charset="0"/>
                  <a:buChar char="•"/>
                </a:pPr>
                <a:r>
                  <a:rPr lang="en-US" b="1" dirty="0">
                    <a:solidFill>
                      <a:schemeClr val="bg1"/>
                    </a:solidFill>
                    <a:ea typeface="Arial" charset="0"/>
                    <a:cs typeface="Arial" charset="0"/>
                  </a:rPr>
                  <a:t>Why does an inductor oppose changes in current</a:t>
                </a:r>
                <a:r>
                  <a:rPr lang="en-US" dirty="0">
                    <a:solidFill>
                      <a:schemeClr val="bg1"/>
                    </a:solidFill>
                    <a:ea typeface="Arial" charset="0"/>
                    <a:cs typeface="Arial" charset="0"/>
                  </a:rPr>
                  <a:t>?</a:t>
                </a:r>
              </a:p>
              <a:p>
                <a:pPr>
                  <a:spcAft>
                    <a:spcPts val="0"/>
                  </a:spcAft>
                  <a:buFont typeface="Arial" charset="0"/>
                  <a:buChar char="•"/>
                </a:pPr>
                <a:endParaRPr lang="en-US" dirty="0">
                  <a:solidFill>
                    <a:schemeClr val="bg1"/>
                  </a:solidFill>
                  <a:ea typeface="Arial" charset="0"/>
                  <a:cs typeface="Arial" charset="0"/>
                </a:endParaRPr>
              </a:p>
              <a:p>
                <a:pPr lvl="1">
                  <a:spcAft>
                    <a:spcPts val="0"/>
                  </a:spcAft>
                </a:pPr>
                <a:r>
                  <a:rPr lang="en-US" dirty="0">
                    <a:solidFill>
                      <a:schemeClr val="bg1"/>
                    </a:solidFill>
                    <a:ea typeface="Arial" charset="0"/>
                    <a:cs typeface="Arial" charset="0"/>
                  </a:rPr>
                  <a:t>Because a current change in an inductor results in a changing magnetic flux, which then produces a </a:t>
                </a:r>
                <a:r>
                  <a:rPr lang="en-US" u="sng" dirty="0">
                    <a:solidFill>
                      <a:schemeClr val="bg1"/>
                    </a:solidFill>
                    <a:ea typeface="Arial" charset="0"/>
                    <a:cs typeface="Arial" charset="0"/>
                  </a:rPr>
                  <a:t>counter </a:t>
                </a:r>
                <a:r>
                  <a:rPr lang="en-US" u="sng" dirty="0" err="1">
                    <a:solidFill>
                      <a:schemeClr val="bg1"/>
                    </a:solidFill>
                    <a:ea typeface="Arial" charset="0"/>
                    <a:cs typeface="Arial" charset="0"/>
                  </a:rPr>
                  <a:t>emf</a:t>
                </a:r>
                <a:r>
                  <a:rPr lang="en-US" dirty="0">
                    <a:solidFill>
                      <a:schemeClr val="bg1"/>
                    </a:solidFill>
                    <a:ea typeface="Arial" charset="0"/>
                    <a:cs typeface="Arial" charset="0"/>
                  </a:rPr>
                  <a:t> that opposes the change in the current.</a:t>
                </a:r>
              </a:p>
              <a:p>
                <a:pPr lvl="1">
                  <a:spcAft>
                    <a:spcPts val="0"/>
                  </a:spcAft>
                </a:pPr>
                <a:endParaRPr lang="en-US" dirty="0">
                  <a:solidFill>
                    <a:schemeClr val="bg1"/>
                  </a:solidFill>
                  <a:ea typeface="Arial" charset="0"/>
                  <a:cs typeface="Arial" charset="0"/>
                </a:endParaRP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 </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The current through an inductor cannot change instantaneously.</a:t>
                </a:r>
              </a:p>
            </p:txBody>
          </p:sp>
        </mc:Choice>
        <mc:Fallback xmlns="">
          <p:sp>
            <p:nvSpPr>
              <p:cNvPr id="5" name="Rectangle 4"/>
              <p:cNvSpPr>
                <a:spLocks noRot="1" noChangeAspect="1" noMove="1" noResize="1" noEditPoints="1" noAdjustHandles="1" noChangeArrowheads="1" noChangeShapeType="1" noTextEdit="1"/>
              </p:cNvSpPr>
              <p:nvPr/>
            </p:nvSpPr>
            <p:spPr>
              <a:xfrm>
                <a:off x="337350" y="780781"/>
                <a:ext cx="11611993" cy="5519203"/>
              </a:xfrm>
              <a:prstGeom prst="rect">
                <a:avLst/>
              </a:prstGeom>
              <a:blipFill>
                <a:blip r:embed="rId2"/>
                <a:stretch>
                  <a:fillRect l="-104" t="-219"/>
                </a:stretch>
              </a:blipFill>
            </p:spPr>
            <p:txBody>
              <a:bodyPr/>
              <a:lstStyle/>
              <a:p>
                <a:r>
                  <a:rPr lang="en-US">
                    <a:noFill/>
                  </a:rPr>
                  <a:t> </a:t>
                </a:r>
              </a:p>
            </p:txBody>
          </p:sp>
        </mc:Fallback>
      </mc:AlternateContent>
    </p:spTree>
    <p:extLst>
      <p:ext uri="{BB962C8B-B14F-4D97-AF65-F5344CB8AC3E}">
        <p14:creationId xmlns:p14="http://schemas.microsoft.com/office/powerpoint/2010/main" val="302855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 calcmode="lin" valueType="num">
                                      <p:cBhvr additive="base">
                                        <p:cTn id="1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 calcmode="lin" valueType="num">
                                      <p:cBhvr additive="base">
                                        <p:cTn id="2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 calcmode="lin" valueType="num">
                                      <p:cBhvr additive="base">
                                        <p:cTn id="3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 calcmode="lin" valueType="num">
                                      <p:cBhvr additive="base">
                                        <p:cTn id="3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0786" y="3013503"/>
            <a:ext cx="6084916"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libri"/>
              </a:rPr>
              <a:t>Extra</a:t>
            </a:r>
          </a:p>
        </p:txBody>
      </p:sp>
    </p:spTree>
    <p:extLst>
      <p:ext uri="{BB962C8B-B14F-4D97-AF65-F5344CB8AC3E}">
        <p14:creationId xmlns:p14="http://schemas.microsoft.com/office/powerpoint/2010/main" val="4007458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84195"/>
            <a:ext cx="9144000" cy="533400"/>
          </a:xfrm>
        </p:spPr>
        <p:txBody>
          <a:bodyPr>
            <a:normAutofit/>
          </a:bodyPr>
          <a:lstStyle/>
          <a:p>
            <a:pPr algn="ctr"/>
            <a:r>
              <a:rPr lang="en-US"/>
              <a:t>American Wire Gauge Wire Sizes</a:t>
            </a:r>
          </a:p>
        </p:txBody>
      </p:sp>
      <p:sp>
        <p:nvSpPr>
          <p:cNvPr id="6" name="TextBox 5"/>
          <p:cNvSpPr txBox="1"/>
          <p:nvPr/>
        </p:nvSpPr>
        <p:spPr>
          <a:xfrm>
            <a:off x="2619667" y="4503995"/>
            <a:ext cx="3161843" cy="2031325"/>
          </a:xfrm>
          <a:prstGeom prst="rect">
            <a:avLst/>
          </a:prstGeom>
          <a:solidFill>
            <a:schemeClr val="tx1">
              <a:lumMod val="95000"/>
            </a:schemeClr>
          </a:solidFill>
          <a:ln w="38100" cmpd="thickThin">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Increasing gauge number denote decreasing wire diameters.</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Smaller gauge number wire can conduct larger currents.</a:t>
            </a:r>
          </a:p>
        </p:txBody>
      </p:sp>
      <p:pic>
        <p:nvPicPr>
          <p:cNvPr id="7" name="Picture 6" title="Image of the thickness of wires starting from 40 to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9666" y="1122293"/>
            <a:ext cx="6952668" cy="3177206"/>
          </a:xfrm>
          <a:prstGeom prst="rect">
            <a:avLst/>
          </a:prstGeom>
        </p:spPr>
      </p:pic>
      <p:sp>
        <p:nvSpPr>
          <p:cNvPr id="8" name="TextBox 7"/>
          <p:cNvSpPr txBox="1"/>
          <p:nvPr/>
        </p:nvSpPr>
        <p:spPr>
          <a:xfrm>
            <a:off x="6330372" y="4508981"/>
            <a:ext cx="3241963" cy="2031325"/>
          </a:xfrm>
          <a:prstGeom prst="rect">
            <a:avLst/>
          </a:prstGeom>
          <a:solidFill>
            <a:schemeClr val="tx1">
              <a:lumMod val="95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Stranded copper wire often used for heavy gauge as it bends easier.</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Want to choose the correct AWG number to handle largest expected current.</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09838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269" y="41814"/>
            <a:ext cx="4818341" cy="400050"/>
          </a:xfrm>
        </p:spPr>
        <p:txBody>
          <a:bodyPr>
            <a:noAutofit/>
          </a:bodyPr>
          <a:lstStyle/>
          <a:p>
            <a:r>
              <a:rPr lang="en-US" sz="4000" dirty="0"/>
              <a:t>Series Capacitors</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14" name="Rectangle 13"/>
              <p:cNvSpPr/>
              <p:nvPr/>
            </p:nvSpPr>
            <p:spPr>
              <a:xfrm>
                <a:off x="1641874" y="758996"/>
                <a:ext cx="8893123" cy="55943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endParaRPr lang="en-US" sz="1500" dirty="0">
                  <a:solidFill>
                    <a:srgbClr val="000000"/>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dirty="0">
                    <a:solidFill>
                      <a:srgbClr val="000000"/>
                    </a:solidFill>
                    <a:ea typeface="Cambria Math" panose="02040503050406030204" pitchFamily="18" charset="0"/>
                  </a:rPr>
                  <a:t>Series capacitors all have the same current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i</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C</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dv</m:t>
                        </m:r>
                      </m:num>
                      <m:den>
                        <m:r>
                          <m:rPr>
                            <m:sty m:val="p"/>
                          </m:rPr>
                          <a:rPr lang="en-US">
                            <a:solidFill>
                              <a:srgbClr val="000000"/>
                            </a:solidFill>
                            <a:latin typeface="Cambria Math" panose="02040503050406030204" pitchFamily="18" charset="0"/>
                            <a:ea typeface="Cambria Math" panose="02040503050406030204" pitchFamily="18" charset="0"/>
                          </a:rPr>
                          <m:t>dt</m:t>
                        </m:r>
                      </m:den>
                    </m:f>
                  </m:oMath>
                </a14:m>
                <a:r>
                  <a:rPr lang="en-US" dirty="0">
                    <a:solidFill>
                      <a:srgbClr val="000000"/>
                    </a:solidFill>
                    <a:ea typeface="Cambria Math" panose="02040503050406030204" pitchFamily="18" charset="0"/>
                  </a:rPr>
                  <a:t>, </a:t>
                </a:r>
              </a:p>
              <a:p>
                <a:r>
                  <a:rPr lang="en-US" dirty="0">
                    <a:solidFill>
                      <a:srgbClr val="000000"/>
                    </a:solidFill>
                    <a:ea typeface="Cambria Math" panose="02040503050406030204" pitchFamily="18" charset="0"/>
                  </a:rPr>
                  <a:t>and therefore the same charge. Connected plates between </a:t>
                </a:r>
              </a:p>
              <a:p>
                <a:r>
                  <a:rPr lang="en-US" dirty="0">
                    <a:solidFill>
                      <a:srgbClr val="000000"/>
                    </a:solidFill>
                    <a:ea typeface="Cambria Math" panose="02040503050406030204" pitchFamily="18" charset="0"/>
                  </a:rPr>
                  <a:t>C1 and C2 and C2 and C3 have equal and opposite charge </a:t>
                </a:r>
              </a:p>
              <a:p>
                <a:pPr>
                  <a:spcAft>
                    <a:spcPts val="3600"/>
                  </a:spcAft>
                </a:pPr>
                <a:r>
                  <a:rPr lang="en-US" dirty="0">
                    <a:solidFill>
                      <a:srgbClr val="000000"/>
                    </a:solidFill>
                    <a:ea typeface="Cambria Math" panose="02040503050406030204" pitchFamily="18" charset="0"/>
                  </a:rPr>
                  <a:t>on the connected plates.</a:t>
                </a:r>
              </a:p>
              <a:p>
                <a:pPr>
                  <a:lnSpc>
                    <a:spcPct val="107000"/>
                  </a:lnSpc>
                  <a:spcAft>
                    <a:spcPts val="2400"/>
                  </a:spcAft>
                </a:pPr>
                <a:r>
                  <a:rPr lang="en-US" dirty="0">
                    <a:solidFill>
                      <a:srgbClr val="000000"/>
                    </a:solidFill>
                    <a:ea typeface="Cambria Math" panose="02040503050406030204" pitchFamily="18" charset="0"/>
                    <a:cs typeface="Arial" panose="020B0604020202020204" pitchFamily="34" charset="0"/>
                  </a:rPr>
                  <a:t>Applying KVL: v</a:t>
                </a:r>
                <a:r>
                  <a:rPr lang="en-US" baseline="-25000" dirty="0">
                    <a:solidFill>
                      <a:srgbClr val="000000"/>
                    </a:solidFill>
                    <a:ea typeface="Cambria Math" panose="02040503050406030204" pitchFamily="18" charset="0"/>
                    <a:cs typeface="Arial" panose="020B0604020202020204" pitchFamily="34" charset="0"/>
                  </a:rPr>
                  <a:t>s</a:t>
                </a:r>
                <a:r>
                  <a:rPr lang="en-US" dirty="0">
                    <a:solidFill>
                      <a:srgbClr val="000000"/>
                    </a:solidFill>
                    <a:ea typeface="Cambria Math" panose="02040503050406030204" pitchFamily="18" charset="0"/>
                    <a:cs typeface="Arial" panose="020B0604020202020204" pitchFamily="34" charset="0"/>
                  </a:rPr>
                  <a:t> = v</a:t>
                </a:r>
                <a:r>
                  <a:rPr lang="en-US" baseline="-25000" dirty="0">
                    <a:solidFill>
                      <a:srgbClr val="000000"/>
                    </a:solidFill>
                    <a:ea typeface="Cambria Math" panose="02040503050406030204" pitchFamily="18" charset="0"/>
                    <a:cs typeface="Arial" panose="020B0604020202020204" pitchFamily="34" charset="0"/>
                  </a:rPr>
                  <a:t>C1</a:t>
                </a:r>
                <a:r>
                  <a:rPr lang="en-US" dirty="0">
                    <a:solidFill>
                      <a:srgbClr val="000000"/>
                    </a:solidFill>
                    <a:ea typeface="Cambria Math" panose="02040503050406030204" pitchFamily="18" charset="0"/>
                    <a:cs typeface="Arial" panose="020B0604020202020204" pitchFamily="34" charset="0"/>
                  </a:rPr>
                  <a:t> + v</a:t>
                </a:r>
                <a:r>
                  <a:rPr lang="en-US" baseline="-25000" dirty="0">
                    <a:solidFill>
                      <a:srgbClr val="000000"/>
                    </a:solidFill>
                    <a:ea typeface="Cambria Math" panose="02040503050406030204" pitchFamily="18" charset="0"/>
                    <a:cs typeface="Arial" panose="020B0604020202020204" pitchFamily="34" charset="0"/>
                  </a:rPr>
                  <a:t>C2</a:t>
                </a:r>
                <a:r>
                  <a:rPr lang="en-US" dirty="0">
                    <a:solidFill>
                      <a:srgbClr val="000000"/>
                    </a:solidFill>
                    <a:ea typeface="Cambria Math" panose="02040503050406030204" pitchFamily="18" charset="0"/>
                    <a:cs typeface="Arial" panose="020B0604020202020204" pitchFamily="34" charset="0"/>
                  </a:rPr>
                  <a:t> + v</a:t>
                </a:r>
                <a:r>
                  <a:rPr lang="en-US" baseline="-25000" dirty="0">
                    <a:solidFill>
                      <a:srgbClr val="000000"/>
                    </a:solidFill>
                    <a:ea typeface="Cambria Math" panose="02040503050406030204" pitchFamily="18" charset="0"/>
                    <a:cs typeface="Arial" panose="020B0604020202020204" pitchFamily="34" charset="0"/>
                  </a:rPr>
                  <a:t>C3</a:t>
                </a:r>
                <a:r>
                  <a:rPr lang="en-US" dirty="0">
                    <a:solidFill>
                      <a:srgbClr val="000000"/>
                    </a:solidFill>
                    <a:ea typeface="Cambria Math" panose="02040503050406030204" pitchFamily="18" charset="0"/>
                    <a:cs typeface="Arial" panose="020B0604020202020204" pitchFamily="34" charset="0"/>
                  </a:rPr>
                  <a:t>.  </a:t>
                </a:r>
                <a:r>
                  <a:rPr lang="en-US" dirty="0" err="1">
                    <a:solidFill>
                      <a:srgbClr val="000000"/>
                    </a:solidFill>
                    <a:ea typeface="Cambria Math" panose="02040503050406030204" pitchFamily="18" charset="0"/>
                    <a:cs typeface="Arial" panose="020B0604020202020204" pitchFamily="34" charset="0"/>
                  </a:rPr>
                  <a:t>v</a:t>
                </a:r>
                <a:r>
                  <a:rPr lang="en-US" baseline="-25000" dirty="0" err="1">
                    <a:solidFill>
                      <a:srgbClr val="000000"/>
                    </a:solidFill>
                    <a:ea typeface="Cambria Math" panose="02040503050406030204" pitchFamily="18" charset="0"/>
                    <a:cs typeface="Arial" panose="020B0604020202020204" pitchFamily="34" charset="0"/>
                  </a:rPr>
                  <a:t>c</a:t>
                </a:r>
                <a:r>
                  <a:rPr lang="en-US" dirty="0">
                    <a:solidFill>
                      <a:srgbClr val="000000"/>
                    </a:solidFill>
                    <a:ea typeface="Cambria Math" panose="02040503050406030204" pitchFamily="18" charset="0"/>
                    <a:cs typeface="Arial" panose="020B0604020202020204" pitchFamily="34" charset="0"/>
                  </a:rPr>
                  <a:t> = q/C.</a:t>
                </a:r>
              </a:p>
              <a:p>
                <a:pPr>
                  <a:lnSpc>
                    <a:spcPct val="107000"/>
                  </a:lnSpc>
                  <a:spcAft>
                    <a:spcPts val="1800"/>
                  </a:spcAft>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So</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m:t>
                          </m:r>
                        </m:sub>
                      </m:sSub>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Also</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m:t>
                          </m:r>
                        </m:sub>
                      </m:sSub>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e>
                            <m:sub>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Ceq</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Ceq</m:t>
                              </m:r>
                            </m:den>
                          </m:f>
                        </m:den>
                      </m:f>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m:t>
                          </m:r>
                        </m:sub>
                      </m:sSub>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q</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e>
                      </m:d>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600"/>
                  </a:spcAft>
                </a:pPr>
                <a14:m>
                  <m:oMathPara xmlns:m="http://schemas.openxmlformats.org/officeDocument/2006/math">
                    <m:oMathParaPr>
                      <m:jc m:val="left"/>
                    </m:oMathParaPr>
                    <m:oMath xmlns:m="http://schemas.openxmlformats.org/officeDocument/2006/math">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For</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series</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capacitors</m:t>
                          </m:r>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 + </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m:t>
                              </m:r>
                            </m:den>
                          </m:f>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600"/>
                  </a:spcAft>
                  <a:buFont typeface="Arial" panose="020B0604020202020204" pitchFamily="34" charset="0"/>
                  <a:buChar char="•"/>
                </a:pPr>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6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Equivalent capacitance of series capacitors is smaller than the smallest capacitance.</a:t>
                </a:r>
              </a:p>
            </p:txBody>
          </p:sp>
        </mc:Choice>
        <mc:Fallback xmlns="">
          <p:sp>
            <p:nvSpPr>
              <p:cNvPr id="14" name="Rectangle 13"/>
              <p:cNvSpPr>
                <a:spLocks noRot="1" noChangeAspect="1" noMove="1" noResize="1" noEditPoints="1" noAdjustHandles="1" noChangeArrowheads="1" noChangeShapeType="1" noTextEdit="1"/>
              </p:cNvSpPr>
              <p:nvPr/>
            </p:nvSpPr>
            <p:spPr>
              <a:xfrm>
                <a:off x="1641874" y="758996"/>
                <a:ext cx="8893123" cy="5594352"/>
              </a:xfrm>
              <a:prstGeom prst="rect">
                <a:avLst/>
              </a:prstGeom>
              <a:blipFill>
                <a:blip r:embed="rId2"/>
                <a:stretch>
                  <a:fillRect l="-272"/>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8282248" y="817187"/>
            <a:ext cx="2202871" cy="2955378"/>
          </a:xfrm>
          <a:prstGeom prst="rect">
            <a:avLst/>
          </a:prstGeom>
        </p:spPr>
      </p:pic>
    </p:spTree>
    <p:extLst>
      <p:ext uri="{BB962C8B-B14F-4D97-AF65-F5344CB8AC3E}">
        <p14:creationId xmlns:p14="http://schemas.microsoft.com/office/powerpoint/2010/main" val="166822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881" y="0"/>
            <a:ext cx="4786397" cy="400050"/>
          </a:xfrm>
        </p:spPr>
        <p:txBody>
          <a:bodyPr>
            <a:noAutofit/>
          </a:bodyPr>
          <a:lstStyle/>
          <a:p>
            <a:r>
              <a:rPr lang="en-US" sz="4000" dirty="0"/>
              <a:t>Inductor Summary</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mc:Choice xmlns:a14="http://schemas.microsoft.com/office/drawing/2010/main" Requires="a14">
          <p:sp>
            <p:nvSpPr>
              <p:cNvPr id="11" name="Rectangle 10"/>
              <p:cNvSpPr/>
              <p:nvPr/>
            </p:nvSpPr>
            <p:spPr>
              <a:xfrm>
                <a:off x="284086" y="639376"/>
                <a:ext cx="11700768" cy="56841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indent="-257175">
                  <a:lnSpc>
                    <a:spcPct val="107000"/>
                  </a:lnSpc>
                  <a:spcAft>
                    <a:spcPts val="1200"/>
                  </a:spcAft>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For</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a</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given</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coil</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of</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wire</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L</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sSub>
                          <m:sSub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b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v</m:t>
                            </m:r>
                          </m:e>
                          <m:sub>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L</m:t>
                            </m:r>
                          </m:sub>
                        </m:sSub>
                        <m:d>
                          <m:dPr>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t</m:t>
                            </m:r>
                          </m:e>
                        </m:d>
                      </m:num>
                      <m:den>
                        <m:f>
                          <m:fPr>
                            <m:type m:val="skw"/>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di</m:t>
                            </m:r>
                          </m:num>
                          <m:den>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dt</m:t>
                            </m:r>
                          </m:den>
                        </m:f>
                      </m:den>
                    </m:f>
                    <m:r>
                      <a:rPr lang="en-US" i="1">
                        <a:solidFill>
                          <a:schemeClr val="bg1"/>
                        </a:solidFill>
                        <a:latin typeface="Cambria Math" panose="02040503050406030204" pitchFamily="18" charset="0"/>
                        <a:cs typeface="Arial" panose="020B0604020202020204" pitchFamily="34" charset="0"/>
                      </a:rPr>
                      <m:t>.</m:t>
                    </m:r>
                  </m:oMath>
                </a14:m>
                <a:endParaRPr lang="en-US" dirty="0">
                  <a:solidFill>
                    <a:schemeClr val="bg1"/>
                  </a:solidFill>
                  <a:ea typeface="Calibri" panose="020F0502020204030204" pitchFamily="34" charset="0"/>
                  <a:cs typeface="Times New Roman" panose="02020603050405020304" pitchFamily="18" charset="0"/>
                </a:endParaRPr>
              </a:p>
              <a:p>
                <a:pPr marL="257175" indent="-257175">
                  <a:lnSpc>
                    <a:spcPct val="107000"/>
                  </a:lnSpc>
                  <a:spcAft>
                    <a:spcPts val="12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Inductors store energy in a magnetic field. </a:t>
                </a:r>
                <a14:m>
                  <m:oMath xmlns:m="http://schemas.openxmlformats.org/officeDocument/2006/math">
                    <m: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w</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L</m:t>
                    </m:r>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rgbClr val="000000"/>
                            </a:solidFill>
                            <a:latin typeface="Cambria Math" panose="02040503050406030204" pitchFamily="18" charset="0"/>
                            <a:ea typeface="Calibri" panose="020F0502020204030204" pitchFamily="34" charset="0"/>
                            <a:cs typeface="Arial" panose="020B0604020202020204" pitchFamily="34" charset="0"/>
                          </a:rPr>
                          <m:t>i</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Joules</m:t>
                        </m:r>
                      </m:e>
                    </m:d>
                    <m:r>
                      <a:rPr lang="en-US" i="1"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oMath>
                </a14:m>
                <a:endParaRPr lang="en-US" dirty="0">
                  <a:solidFill>
                    <a:srgbClr val="000000"/>
                  </a:solidFill>
                  <a:ea typeface="Calibri" panose="020F0502020204030204" pitchFamily="34" charset="0"/>
                  <a:cs typeface="Arial" panose="020B0604020202020204" pitchFamily="34" charset="0"/>
                </a:endParaRPr>
              </a:p>
              <a:p>
                <a:pPr marL="257175" indent="-257175">
                  <a:lnSpc>
                    <a:spcPct val="107000"/>
                  </a:lnSpc>
                  <a:spcAft>
                    <a:spcPts val="2400"/>
                  </a:spcAft>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For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induc</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tors</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connected</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in</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Parallel</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eq</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 + </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L</m:t>
                            </m:r>
                            <m:r>
                              <m:rPr>
                                <m:sty m:val="p"/>
                              </m:rPr>
                              <a:rPr 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m:t>
                            </m:r>
                          </m:den>
                        </m:f>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24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Equivalent inductance of parallel inductors is smaller than the smallest inductor.</a:t>
                </a:r>
              </a:p>
              <a:p>
                <a:pPr marL="257175" indent="-257175">
                  <a:lnSpc>
                    <a:spcPct val="107000"/>
                  </a:lnSpc>
                  <a:spcAft>
                    <a:spcPts val="2400"/>
                  </a:spcAft>
                  <a:buFont typeface="Arial" panose="020B0604020202020204" pitchFamily="34" charset="0"/>
                  <a:buChar char="•"/>
                </a:pPr>
                <a:r>
                  <a:rPr lang="en-US" dirty="0">
                    <a:solidFill>
                      <a:srgbClr val="000000"/>
                    </a:solidFill>
                    <a:ea typeface="Cambria Math" panose="02040503050406030204" pitchFamily="18" charset="0"/>
                    <a:cs typeface="Times New Roman" panose="02020603050405020304" pitchFamily="18" charset="0"/>
                  </a:rPr>
                  <a:t>For inductors connected in Series:  </a:t>
                </a:r>
                <a:r>
                  <a:rPr lang="en-US" dirty="0" err="1">
                    <a:solidFill>
                      <a:srgbClr val="000000"/>
                    </a:solidFill>
                    <a:ea typeface="Cambria Math" panose="02040503050406030204" pitchFamily="18" charset="0"/>
                    <a:cs typeface="Arial" panose="020B0604020202020204" pitchFamily="34" charset="0"/>
                  </a:rPr>
                  <a:t>Leq</a:t>
                </a:r>
                <a:r>
                  <a:rPr lang="en-US" dirty="0">
                    <a:solidFill>
                      <a:srgbClr val="000000"/>
                    </a:solidFill>
                    <a:ea typeface="Cambria Math" panose="02040503050406030204" pitchFamily="18" charset="0"/>
                    <a:cs typeface="Arial" panose="020B0604020202020204" pitchFamily="34" charset="0"/>
                  </a:rPr>
                  <a:t> = L1 + L2 + …. LN.</a:t>
                </a:r>
              </a:p>
              <a:p>
                <a:pPr>
                  <a:lnSpc>
                    <a:spcPct val="107000"/>
                  </a:lnSpc>
                  <a:spcAft>
                    <a:spcPts val="2400"/>
                  </a:spcAft>
                </a:pPr>
                <a:r>
                  <a:rPr lang="en-US" dirty="0">
                    <a:solidFill>
                      <a:srgbClr val="000000"/>
                    </a:solidFill>
                    <a:ea typeface="Cambria Math" panose="02040503050406030204" pitchFamily="18" charset="0"/>
                    <a:cs typeface="Arial" panose="020B0604020202020204" pitchFamily="34" charset="0"/>
                  </a:rPr>
                  <a:t> Series inductors increases energy storage for a given current, i.e., increases inductance.</a:t>
                </a:r>
              </a:p>
              <a:p>
                <a:pPr marL="257175" indent="-257175">
                  <a:lnSpc>
                    <a:spcPct val="107000"/>
                  </a:lnSpc>
                  <a:spcAft>
                    <a:spcPts val="60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Why do inductors oppose a change in current?</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Mathematically</m:t>
                      </m:r>
                      <m:r>
                        <a:rPr lang="en-US" b="0" i="0" smtClean="0">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L</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a:rPr lang="en-US">
                              <a:solidFill>
                                <a:srgbClr val="000000"/>
                              </a:solidFill>
                              <a:latin typeface="Cambria Math" panose="02040503050406030204" pitchFamily="18" charset="0"/>
                              <a:ea typeface="Cambria Math" panose="02040503050406030204" pitchFamily="18" charset="0"/>
                            </a:rPr>
                            <m:t>0</m:t>
                          </m:r>
                        </m:sub>
                      </m:sSub>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So</m:t>
                      </m:r>
                      <m:r>
                        <a:rPr lang="en-US">
                          <a:solidFill>
                            <a:srgbClr val="000000"/>
                          </a:solidFill>
                          <a:latin typeface="Cambria Math" panose="02040503050406030204" pitchFamily="18" charset="0"/>
                          <a:ea typeface="Cambria Math" panose="02040503050406030204" pitchFamily="18" charset="0"/>
                        </a:rPr>
                        <m:t> </m:t>
                      </m:r>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i</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b="0" i="0" smtClean="0">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voltages</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Physically, because a current change in an inductor results in a changing magnetic flux, </a:t>
                </a:r>
                <a:r>
                  <a:rPr lang="en-US" dirty="0">
                    <a:solidFill>
                      <a:srgbClr val="000000"/>
                    </a:solidFill>
                    <a:latin typeface="Cambria Math" panose="02040503050406030204" pitchFamily="18" charset="0"/>
                    <a:ea typeface="Cambria Math" panose="02040503050406030204" pitchFamily="18" charset="0"/>
                  </a:rPr>
                  <a:t>which induces </a:t>
                </a:r>
                <a:r>
                  <a:rPr lang="en-US" dirty="0">
                    <a:solidFill>
                      <a:schemeClr val="bg1"/>
                    </a:solidFill>
                    <a:latin typeface="Cambria Math" panose="02040503050406030204" pitchFamily="18" charset="0"/>
                    <a:ea typeface="Cambria Math" panose="02040503050406030204" pitchFamily="18" charset="0"/>
                  </a:rPr>
                  <a:t>a counter </a:t>
                </a:r>
                <a:r>
                  <a:rPr lang="en-US" dirty="0" err="1">
                    <a:solidFill>
                      <a:schemeClr val="bg1"/>
                    </a:solidFill>
                    <a:latin typeface="Cambria Math" panose="02040503050406030204" pitchFamily="18" charset="0"/>
                    <a:ea typeface="Cambria Math" panose="02040503050406030204" pitchFamily="18" charset="0"/>
                  </a:rPr>
                  <a:t>emf</a:t>
                </a:r>
                <a:r>
                  <a:rPr lang="en-US" dirty="0">
                    <a:solidFill>
                      <a:schemeClr val="bg1"/>
                    </a:solidFill>
                    <a:latin typeface="Cambria Math" panose="02040503050406030204" pitchFamily="18" charset="0"/>
                    <a:ea typeface="Cambria Math" panose="02040503050406030204" pitchFamily="18" charset="0"/>
                  </a:rPr>
                  <a:t> opposing the original current change.</a:t>
                </a:r>
                <a:endParaRPr lang="en-US" dirty="0">
                  <a:solidFill>
                    <a:srgbClr val="000000"/>
                  </a:solidFill>
                  <a:latin typeface="Cambria Math" panose="02040503050406030204" pitchFamily="18" charset="0"/>
                  <a:ea typeface="Cambria Math" panose="02040503050406030204" pitchFamily="18"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284086" y="639376"/>
                <a:ext cx="11700768" cy="5684120"/>
              </a:xfrm>
              <a:prstGeom prst="rect">
                <a:avLst/>
              </a:prstGeom>
              <a:blipFill>
                <a:blip r:embed="rId2"/>
                <a:stretch>
                  <a:fillRect l="-259" t="-2232" b="-213"/>
                </a:stretch>
              </a:blipFill>
            </p:spPr>
            <p:txBody>
              <a:bodyPr/>
              <a:lstStyle/>
              <a:p>
                <a:r>
                  <a:rPr lang="en-US">
                    <a:noFill/>
                  </a:rPr>
                  <a:t> </a:t>
                </a:r>
              </a:p>
            </p:txBody>
          </p:sp>
        </mc:Fallback>
      </mc:AlternateContent>
    </p:spTree>
    <p:extLst>
      <p:ext uri="{BB962C8B-B14F-4D97-AF65-F5344CB8AC3E}">
        <p14:creationId xmlns:p14="http://schemas.microsoft.com/office/powerpoint/2010/main" val="15809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 calcmode="lin" valueType="num">
                                      <p:cBhvr additive="base">
                                        <p:cTn id="1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 calcmode="lin" valueType="num">
                                      <p:cBhvr additive="base">
                                        <p:cTn id="1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anim calcmode="lin" valueType="num">
                                      <p:cBhvr additive="base">
                                        <p:cTn id="2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 calcmode="lin" valueType="num">
                                      <p:cBhvr additive="base">
                                        <p:cTn id="2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 calcmode="lin" valueType="num">
                                      <p:cBhvr additive="base">
                                        <p:cTn id="3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 calcmode="lin" valueType="num">
                                      <p:cBhvr additive="base">
                                        <p:cTn id="39"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987" y="0"/>
            <a:ext cx="6216186" cy="400050"/>
          </a:xfrm>
        </p:spPr>
        <p:txBody>
          <a:bodyPr>
            <a:noAutofit/>
          </a:bodyPr>
          <a:lstStyle/>
          <a:p>
            <a:r>
              <a:rPr lang="en-US" sz="4000" dirty="0"/>
              <a:t>Capacitors and Inductors</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mc:Choice xmlns:a14="http://schemas.microsoft.com/office/drawing/2010/main" Requires="a14">
          <p:sp>
            <p:nvSpPr>
              <p:cNvPr id="5" name="Rectangle 4"/>
              <p:cNvSpPr/>
              <p:nvPr/>
            </p:nvSpPr>
            <p:spPr>
              <a:xfrm>
                <a:off x="337350" y="779081"/>
                <a:ext cx="11532095" cy="5519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07000"/>
                  </a:lnSpc>
                  <a:spcAft>
                    <a:spcPts val="1200"/>
                  </a:spcAft>
                </a:pPr>
                <a:r>
                  <a:rPr lang="en-US" dirty="0">
                    <a:solidFill>
                      <a:srgbClr val="000000"/>
                    </a:solidFill>
                    <a:ea typeface="Calibri" panose="020F0502020204030204" pitchFamily="34" charset="0"/>
                    <a:cs typeface="Arial" panose="020B0604020202020204" pitchFamily="34" charset="0"/>
                  </a:rPr>
                  <a:t>Capacitor current: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i</m:t>
                        </m:r>
                      </m:e>
                      <m:sub>
                        <m:r>
                          <m:rPr>
                            <m:sty m:val="p"/>
                          </m:rPr>
                          <a:rPr lang="en-US" altLang="en-US">
                            <a:solidFill>
                              <a:srgbClr val="000000"/>
                            </a:solidFill>
                            <a:latin typeface="Cambria Math" panose="02040503050406030204" pitchFamily="18" charset="0"/>
                            <a:ea typeface="ＭＳ Ｐゴシック" pitchFamily="34" charset="-128"/>
                          </a:rPr>
                          <m:t>C</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a:solidFill>
                          <a:srgbClr val="000000"/>
                        </a:solidFill>
                        <a:latin typeface="Cambria Math" panose="02040503050406030204" pitchFamily="18" charset="0"/>
                        <a:ea typeface="ＭＳ Ｐゴシック" pitchFamily="34" charset="-128"/>
                      </a:rPr>
                      <m:t>=</m:t>
                    </m:r>
                    <m:r>
                      <m:rPr>
                        <m:sty m:val="p"/>
                      </m:rPr>
                      <a:rPr lang="en-US" altLang="en-US">
                        <a:solidFill>
                          <a:srgbClr val="000000"/>
                        </a:solidFill>
                        <a:latin typeface="Cambria Math" panose="02040503050406030204" pitchFamily="18" charset="0"/>
                        <a:ea typeface="ＭＳ Ｐゴシック" pitchFamily="34" charset="-128"/>
                      </a:rPr>
                      <m:t>C</m:t>
                    </m:r>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dv</m:t>
                            </m:r>
                          </m:e>
                          <m:sub>
                            <m:r>
                              <m:rPr>
                                <m:sty m:val="p"/>
                              </m:rPr>
                              <a:rPr lang="en-US" altLang="en-US">
                                <a:solidFill>
                                  <a:srgbClr val="000000"/>
                                </a:solidFill>
                                <a:latin typeface="Cambria Math" panose="02040503050406030204" pitchFamily="18" charset="0"/>
                                <a:ea typeface="Cambria Math" panose="02040503050406030204" pitchFamily="18" charset="0"/>
                              </a:rPr>
                              <m:t>c</m:t>
                            </m:r>
                          </m:sub>
                        </m:sSub>
                        <m:d>
                          <m:dPr>
                            <m:ctrlPr>
                              <a:rPr lang="en-US" alt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rgbClr val="000000"/>
                                </a:solidFill>
                                <a:latin typeface="Cambria Math" panose="02040503050406030204" pitchFamily="18" charset="0"/>
                                <a:ea typeface="Cambria Math" panose="02040503050406030204" pitchFamily="18" charset="0"/>
                              </a:rPr>
                              <m:t>t</m:t>
                            </m:r>
                          </m:e>
                        </m:d>
                      </m:num>
                      <m:den>
                        <m:r>
                          <m:rPr>
                            <m:sty m:val="p"/>
                          </m:rPr>
                          <a:rPr lang="en-US" altLang="en-US">
                            <a:solidFill>
                              <a:srgbClr val="000000"/>
                            </a:solidFill>
                            <a:latin typeface="Cambria Math" panose="02040503050406030204" pitchFamily="18" charset="0"/>
                            <a:ea typeface="Cambria Math" panose="02040503050406030204" pitchFamily="18" charset="0"/>
                          </a:rPr>
                          <m:t>dt</m:t>
                        </m:r>
                      </m:den>
                    </m:f>
                  </m:oMath>
                </a14:m>
                <a:r>
                  <a:rPr lang="en-US" dirty="0">
                    <a:solidFill>
                      <a:srgbClr val="000000"/>
                    </a:solidFill>
                    <a:ea typeface="Calibri" panose="020F0502020204030204" pitchFamily="34" charset="0"/>
                    <a:cs typeface="Arial" panose="020B0604020202020204" pitchFamily="34" charset="0"/>
                  </a:rPr>
                  <a:t>.</a:t>
                </a: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Capacitor current proportional to voltage changes.</a:t>
                </a: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No voltage change, no current flow, i.e., capacitors block constant dc voltages.</a:t>
                </a:r>
              </a:p>
              <a:p>
                <a:pPr>
                  <a:lnSpc>
                    <a:spcPct val="107000"/>
                  </a:lnSpc>
                  <a:spcAft>
                    <a:spcPts val="1200"/>
                  </a:spcAft>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Capacitor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voltage</m:t>
                      </m:r>
                      <m:r>
                        <a:rPr lang="en-US" b="0" i="0" smtClean="0">
                          <a:solidFill>
                            <a:srgbClr val="000000"/>
                          </a:solidFill>
                          <a:latin typeface="Cambria Math" panose="02040503050406030204" pitchFamily="18" charset="0"/>
                          <a:ea typeface="Cambria Math" panose="02040503050406030204" pitchFamily="18" charset="0"/>
                        </a:rPr>
                        <m:t>: </m:t>
                      </m:r>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C</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i</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a:rPr lang="en-US">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b="0" i="0" smtClean="0">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current</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Aft>
                    <a:spcPts val="12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Capacitors oppose a change in voltage, i.e., capacitors provide voltage inertia.</a:t>
                </a:r>
              </a:p>
              <a:p>
                <a:pPr>
                  <a:lnSpc>
                    <a:spcPct val="107000"/>
                  </a:lnSpc>
                  <a:spcAft>
                    <a:spcPts val="1200"/>
                  </a:spcAft>
                </a:pPr>
                <a:r>
                  <a:rPr lang="en-US" dirty="0">
                    <a:solidFill>
                      <a:srgbClr val="000000"/>
                    </a:solidFill>
                    <a:ea typeface="Calibri" panose="020F0502020204030204" pitchFamily="34" charset="0"/>
                    <a:cs typeface="Arial" panose="020B0604020202020204" pitchFamily="34" charset="0"/>
                  </a:rPr>
                  <a:t>Inductor voltage:    </a:t>
                </a:r>
                <a14:m>
                  <m:oMath xmlns:m="http://schemas.openxmlformats.org/officeDocument/2006/math">
                    <m:sSub>
                      <m:sSubPr>
                        <m:ctrlPr>
                          <a:rPr lang="en-US" altLang="en-US" i="1">
                            <a:solidFill>
                              <a:srgbClr val="000000"/>
                            </a:solidFill>
                            <a:latin typeface="Cambria Math" panose="02040503050406030204" pitchFamily="18" charset="0"/>
                            <a:ea typeface="ＭＳ Ｐゴシック" pitchFamily="34" charset="-128"/>
                          </a:rPr>
                        </m:ctrlPr>
                      </m:sSubPr>
                      <m:e>
                        <m:r>
                          <m:rPr>
                            <m:sty m:val="p"/>
                          </m:rPr>
                          <a:rPr lang="en-US" altLang="en-US">
                            <a:solidFill>
                              <a:srgbClr val="000000"/>
                            </a:solidFill>
                            <a:latin typeface="Cambria Math" panose="02040503050406030204" pitchFamily="18" charset="0"/>
                            <a:ea typeface="ＭＳ Ｐゴシック" pitchFamily="34" charset="-128"/>
                          </a:rPr>
                          <m:t>v</m:t>
                        </m:r>
                      </m:e>
                      <m:sub>
                        <m:r>
                          <m:rPr>
                            <m:sty m:val="p"/>
                          </m:rPr>
                          <a:rPr lang="en-US" altLang="en-US">
                            <a:solidFill>
                              <a:srgbClr val="000000"/>
                            </a:solidFill>
                            <a:latin typeface="Cambria Math" panose="02040503050406030204" pitchFamily="18" charset="0"/>
                            <a:ea typeface="ＭＳ Ｐゴシック" pitchFamily="34" charset="-128"/>
                          </a:rPr>
                          <m:t>L</m:t>
                        </m:r>
                      </m:sub>
                    </m:sSub>
                    <m:d>
                      <m:dPr>
                        <m:ctrlPr>
                          <a:rPr lang="en-US" altLang="en-US" i="1">
                            <a:solidFill>
                              <a:srgbClr val="000000"/>
                            </a:solidFill>
                            <a:latin typeface="Cambria Math" panose="02040503050406030204" pitchFamily="18" charset="0"/>
                            <a:ea typeface="ＭＳ Ｐゴシック" pitchFamily="34" charset="-128"/>
                          </a:rPr>
                        </m:ctrlPr>
                      </m:dPr>
                      <m:e>
                        <m:r>
                          <m:rPr>
                            <m:sty m:val="p"/>
                          </m:rPr>
                          <a:rPr lang="en-US" altLang="en-US">
                            <a:solidFill>
                              <a:srgbClr val="000000"/>
                            </a:solidFill>
                            <a:latin typeface="Cambria Math" panose="02040503050406030204" pitchFamily="18" charset="0"/>
                            <a:ea typeface="ＭＳ Ｐゴシック" pitchFamily="34" charset="-128"/>
                          </a:rPr>
                          <m:t>t</m:t>
                        </m:r>
                      </m:e>
                    </m:d>
                    <m:r>
                      <a:rPr lang="en-US" altLang="en-US">
                        <a:solidFill>
                          <a:srgbClr val="000000"/>
                        </a:solidFill>
                        <a:latin typeface="Cambria Math" panose="02040503050406030204" pitchFamily="18" charset="0"/>
                        <a:ea typeface="ＭＳ Ｐゴシック" pitchFamily="34" charset="-128"/>
                      </a:rPr>
                      <m:t>=</m:t>
                    </m:r>
                    <m:r>
                      <m:rPr>
                        <m:sty m:val="p"/>
                      </m:rPr>
                      <a:rPr lang="en-US" altLang="en-US">
                        <a:solidFill>
                          <a:srgbClr val="000000"/>
                        </a:solidFill>
                        <a:latin typeface="Cambria Math" panose="02040503050406030204" pitchFamily="18" charset="0"/>
                        <a:ea typeface="ＭＳ Ｐゴシック" pitchFamily="34" charset="-128"/>
                      </a:rPr>
                      <m:t>L</m:t>
                    </m:r>
                    <m:f>
                      <m:fPr>
                        <m:ctrlPr>
                          <a:rPr lang="en-US" altLang="en-US" i="1">
                            <a:solidFill>
                              <a:srgbClr val="000000"/>
                            </a:solidFill>
                            <a:latin typeface="Cambria Math" panose="02040503050406030204" pitchFamily="18" charset="0"/>
                            <a:ea typeface="Cambria Math" panose="02040503050406030204" pitchFamily="18" charset="0"/>
                          </a:rPr>
                        </m:ctrlPr>
                      </m:fPr>
                      <m:num>
                        <m:sSub>
                          <m:sSubPr>
                            <m:ctrlPr>
                              <a:rPr lang="en-US" altLang="en-US" i="1">
                                <a:solidFill>
                                  <a:srgbClr val="000000"/>
                                </a:solidFill>
                                <a:latin typeface="Cambria Math" panose="02040503050406030204" pitchFamily="18" charset="0"/>
                                <a:ea typeface="Cambria Math" panose="02040503050406030204" pitchFamily="18" charset="0"/>
                              </a:rPr>
                            </m:ctrlPr>
                          </m:sSubPr>
                          <m:e>
                            <m:r>
                              <m:rPr>
                                <m:sty m:val="p"/>
                              </m:rPr>
                              <a:rPr lang="en-US" altLang="en-US">
                                <a:solidFill>
                                  <a:srgbClr val="000000"/>
                                </a:solidFill>
                                <a:latin typeface="Cambria Math" panose="02040503050406030204" pitchFamily="18" charset="0"/>
                                <a:ea typeface="Cambria Math" panose="02040503050406030204" pitchFamily="18" charset="0"/>
                              </a:rPr>
                              <m:t>di</m:t>
                            </m:r>
                          </m:e>
                          <m:sub>
                            <m:r>
                              <m:rPr>
                                <m:sty m:val="p"/>
                              </m:rPr>
                              <a:rPr lang="en-US" altLang="en-US">
                                <a:solidFill>
                                  <a:srgbClr val="000000"/>
                                </a:solidFill>
                                <a:latin typeface="Cambria Math" panose="02040503050406030204" pitchFamily="18" charset="0"/>
                                <a:ea typeface="Cambria Math" panose="02040503050406030204" pitchFamily="18" charset="0"/>
                              </a:rPr>
                              <m:t>L</m:t>
                            </m:r>
                          </m:sub>
                        </m:sSub>
                        <m:d>
                          <m:dPr>
                            <m:ctrlPr>
                              <a:rPr lang="en-US" altLang="en-US" i="1">
                                <a:solidFill>
                                  <a:srgbClr val="000000"/>
                                </a:solidFill>
                                <a:latin typeface="Cambria Math" panose="02040503050406030204" pitchFamily="18" charset="0"/>
                                <a:ea typeface="Cambria Math" panose="02040503050406030204" pitchFamily="18" charset="0"/>
                              </a:rPr>
                            </m:ctrlPr>
                          </m:dPr>
                          <m:e>
                            <m:r>
                              <m:rPr>
                                <m:sty m:val="p"/>
                              </m:rPr>
                              <a:rPr lang="en-US" altLang="en-US">
                                <a:solidFill>
                                  <a:srgbClr val="000000"/>
                                </a:solidFill>
                                <a:latin typeface="Cambria Math" panose="02040503050406030204" pitchFamily="18" charset="0"/>
                                <a:ea typeface="Cambria Math" panose="02040503050406030204" pitchFamily="18" charset="0"/>
                              </a:rPr>
                              <m:t>t</m:t>
                            </m:r>
                          </m:e>
                        </m:d>
                      </m:num>
                      <m:den>
                        <m:r>
                          <m:rPr>
                            <m:sty m:val="p"/>
                          </m:rPr>
                          <a:rPr lang="en-US" altLang="en-US">
                            <a:solidFill>
                              <a:srgbClr val="000000"/>
                            </a:solidFill>
                            <a:latin typeface="Cambria Math" panose="02040503050406030204" pitchFamily="18" charset="0"/>
                            <a:ea typeface="Cambria Math" panose="02040503050406030204" pitchFamily="18" charset="0"/>
                          </a:rPr>
                          <m:t>dt</m:t>
                        </m:r>
                      </m:den>
                    </m:f>
                  </m:oMath>
                </a14:m>
                <a:r>
                  <a:rPr lang="en-US" dirty="0">
                    <a:solidFill>
                      <a:srgbClr val="000000"/>
                    </a:solidFill>
                    <a:ea typeface="Calibri" panose="020F0502020204030204" pitchFamily="34" charset="0"/>
                    <a:cs typeface="Arial" panose="020B0604020202020204" pitchFamily="34" charset="0"/>
                  </a:rPr>
                  <a:t>.</a:t>
                </a:r>
              </a:p>
              <a:p>
                <a:pPr marL="285750" indent="-285750">
                  <a:lnSpc>
                    <a:spcPct val="107000"/>
                  </a:lnSpc>
                  <a:spcAft>
                    <a:spcPts val="18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Inductor voltage proportional to current changes.</a:t>
                </a: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No current change, no induced voltage, i.e., inductors act as short circuit to constant dc.</a:t>
                </a:r>
              </a:p>
              <a:p>
                <a:pPr>
                  <a:lnSpc>
                    <a:spcPct val="107000"/>
                  </a:lnSpc>
                  <a:spcAft>
                    <a:spcPts val="1200"/>
                  </a:spcAft>
                </a:pPr>
                <a14:m>
                  <m:oMathPara xmlns:m="http://schemas.openxmlformats.org/officeDocument/2006/math">
                    <m:oMathParaPr>
                      <m:jc m:val="centerGroup"/>
                    </m:oMathParaPr>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Inductor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current</m:t>
                      </m:r>
                      <m:r>
                        <a:rPr lang="en-US" b="0" i="0" smtClean="0">
                          <a:solidFill>
                            <a:srgbClr val="000000"/>
                          </a:solidFill>
                          <a:latin typeface="Cambria Math" panose="02040503050406030204" pitchFamily="18" charset="0"/>
                          <a:ea typeface="Cambria Math" panose="02040503050406030204" pitchFamily="18" charset="0"/>
                        </a:rPr>
                        <m:t>: </m:t>
                      </m:r>
                      <m:sSub>
                        <m:sSubPr>
                          <m:ctrlPr>
                            <a:rPr 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i</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L</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a:rPr lang="en-US">
                              <a:solidFill>
                                <a:srgbClr val="000000"/>
                              </a:solidFill>
                              <a:latin typeface="Cambria Math" panose="02040503050406030204" pitchFamily="18" charset="0"/>
                              <a:ea typeface="Cambria Math" panose="02040503050406030204" pitchFamily="18" charset="0"/>
                            </a:rPr>
                            <m:t>0</m:t>
                          </m:r>
                        </m:sub>
                      </m:sSub>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b="0" i="0" smtClean="0">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voltages</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 </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Inductors oppose a change in current, i.e., inductors provide current inertia.</a:t>
                </a:r>
              </a:p>
            </p:txBody>
          </p:sp>
        </mc:Choice>
        <mc:Fallback>
          <p:sp>
            <p:nvSpPr>
              <p:cNvPr id="5" name="Rectangle 4"/>
              <p:cNvSpPr>
                <a:spLocks noRot="1" noChangeAspect="1" noMove="1" noResize="1" noEditPoints="1" noAdjustHandles="1" noChangeArrowheads="1" noChangeShapeType="1" noTextEdit="1"/>
              </p:cNvSpPr>
              <p:nvPr/>
            </p:nvSpPr>
            <p:spPr>
              <a:xfrm>
                <a:off x="337350" y="779081"/>
                <a:ext cx="11532095" cy="5519331"/>
              </a:xfrm>
              <a:prstGeom prst="rect">
                <a:avLst/>
              </a:prstGeom>
              <a:blipFill>
                <a:blip r:embed="rId2"/>
                <a:stretch>
                  <a:fillRect l="-210" b="-21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78701B0-72DA-4AEB-B81C-846DD24EEEE2}"/>
              </a:ext>
            </a:extLst>
          </p:cNvPr>
          <p:cNvSpPr txBox="1"/>
          <p:nvPr/>
        </p:nvSpPr>
        <p:spPr>
          <a:xfrm>
            <a:off x="9597888" y="3429000"/>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108894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 calcmode="lin" valueType="num">
                                      <p:cBhvr additive="base">
                                        <p:cTn id="1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 calcmode="lin" valueType="num">
                                      <p:cBhvr additive="base">
                                        <p:cTn id="2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additive="base">
                                        <p:cTn id="3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754" y="-5080"/>
            <a:ext cx="5468983" cy="533400"/>
          </a:xfrm>
        </p:spPr>
        <p:txBody>
          <a:bodyPr>
            <a:noAutofit/>
          </a:bodyPr>
          <a:lstStyle/>
          <a:p>
            <a:pPr algn="ctr"/>
            <a:r>
              <a:rPr lang="en-US" sz="4000" dirty="0"/>
              <a:t>Capacitors (Continued)</a:t>
            </a:r>
          </a:p>
        </p:txBody>
      </p:sp>
      <mc:AlternateContent xmlns:mc="http://schemas.openxmlformats.org/markup-compatibility/2006" xmlns:a14="http://schemas.microsoft.com/office/drawing/2010/main">
        <mc:Choice Requires="a14">
          <p:sp>
            <p:nvSpPr>
              <p:cNvPr id="5" name="Rectangle 4"/>
              <p:cNvSpPr/>
              <p:nvPr/>
            </p:nvSpPr>
            <p:spPr>
              <a:xfrm>
                <a:off x="284085" y="715733"/>
                <a:ext cx="11780667" cy="58757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spcAft>
                    <a:spcPts val="0"/>
                  </a:spcAft>
                  <a:buFont typeface="Arial" panose="020B0604020202020204" pitchFamily="34" charset="0"/>
                  <a:buChar char="•"/>
                </a:pPr>
                <a:r>
                  <a:rPr lang="en-US" dirty="0">
                    <a:solidFill>
                      <a:schemeClr val="bg1"/>
                    </a:solidFill>
                  </a:rPr>
                  <a:t>The capacitance of a parallel plate capacitor is calculated as follows:</a:t>
                </a:r>
              </a:p>
              <a:p>
                <a:pPr>
                  <a:spcAft>
                    <a:spcPts val="0"/>
                  </a:spcAft>
                </a:pPr>
                <a:endParaRPr lang="en-US" dirty="0">
                  <a:solidFill>
                    <a:schemeClr val="bg1"/>
                  </a:solidFill>
                </a:endParaRPr>
              </a:p>
              <a:p>
                <a:pPr>
                  <a:spcAft>
                    <a:spcPts val="0"/>
                  </a:spcAft>
                </a:pPr>
                <a:endParaRPr lang="en-US" dirty="0">
                  <a:solidFill>
                    <a:schemeClr val="bg1"/>
                  </a:solidFill>
                </a:endParaRPr>
              </a:p>
              <a:p>
                <a:pPr>
                  <a:spcAft>
                    <a:spcPts val="0"/>
                  </a:spcAft>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C</m:t>
                      </m:r>
                      <m:r>
                        <a:rPr lang="en-US" b="0" i="0"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εA</m:t>
                          </m:r>
                        </m:num>
                        <m:den>
                          <m:r>
                            <m:rPr>
                              <m:sty m:val="p"/>
                            </m:rPr>
                            <a:rPr lang="en-US" b="0" i="0" smtClean="0">
                              <a:solidFill>
                                <a:schemeClr val="bg1"/>
                              </a:solidFill>
                              <a:latin typeface="Cambria Math" panose="02040503050406030204" pitchFamily="18" charset="0"/>
                            </a:rPr>
                            <m:t>d</m:t>
                          </m:r>
                        </m:den>
                      </m:f>
                      <m:r>
                        <a:rPr lang="en-US" b="0" i="0" smtClean="0">
                          <a:solidFill>
                            <a:schemeClr val="bg1"/>
                          </a:solidFill>
                          <a:latin typeface="Cambria Math" panose="02040503050406030204" pitchFamily="18" charset="0"/>
                        </a:rPr>
                        <m:t>,                                </m:t>
                      </m:r>
                    </m:oMath>
                  </m:oMathPara>
                </a14:m>
                <a:endParaRPr lang="en-US" dirty="0">
                  <a:solidFill>
                    <a:schemeClr val="bg1"/>
                  </a:solidFill>
                </a:endParaRPr>
              </a:p>
              <a:p>
                <a:pPr>
                  <a:spcAft>
                    <a:spcPts val="0"/>
                  </a:spcAft>
                </a:pPr>
                <a:endParaRPr lang="en-US" dirty="0">
                  <a:solidFill>
                    <a:schemeClr val="bg1"/>
                  </a:solidFill>
                </a:endParaRPr>
              </a:p>
              <a:p>
                <a:pPr>
                  <a:spcAft>
                    <a:spcPts val="0"/>
                  </a:spcAft>
                </a:pPr>
                <a:r>
                  <a:rPr lang="en-US" dirty="0">
                    <a:solidFill>
                      <a:schemeClr val="bg1"/>
                    </a:solidFill>
                  </a:rPr>
                  <a:t>where A is the plate area, d is the distance</a:t>
                </a:r>
              </a:p>
              <a:p>
                <a:pPr>
                  <a:spcAft>
                    <a:spcPts val="0"/>
                  </a:spcAft>
                </a:pPr>
                <a:r>
                  <a:rPr lang="en-US" dirty="0">
                    <a:solidFill>
                      <a:schemeClr val="bg1"/>
                    </a:solidFill>
                  </a:rPr>
                  <a:t>between plates and </a:t>
                </a:r>
                <a:r>
                  <a:rPr lang="el-GR" dirty="0">
                    <a:solidFill>
                      <a:schemeClr val="bg1"/>
                    </a:solidFill>
                  </a:rPr>
                  <a:t>ε</a:t>
                </a:r>
                <a:r>
                  <a:rPr lang="en-US" dirty="0">
                    <a:solidFill>
                      <a:schemeClr val="bg1"/>
                    </a:solidFill>
                  </a:rPr>
                  <a:t> is a material property called</a:t>
                </a:r>
              </a:p>
              <a:p>
                <a:pPr>
                  <a:spcAft>
                    <a:spcPts val="0"/>
                  </a:spcAft>
                </a:pPr>
                <a:r>
                  <a:rPr lang="en-US" dirty="0">
                    <a:solidFill>
                      <a:schemeClr val="bg1"/>
                    </a:solidFill>
                  </a:rPr>
                  <a:t>permittivity of the insulating (dielectric) material between the plates.</a:t>
                </a:r>
              </a:p>
              <a:p>
                <a:pPr>
                  <a:spcAft>
                    <a:spcPts val="0"/>
                  </a:spcAft>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The permittivity </a:t>
                </a:r>
                <a14:m>
                  <m:oMath xmlns:m="http://schemas.openxmlformats.org/officeDocument/2006/math">
                    <m:r>
                      <m:rPr>
                        <m:sty m:val="p"/>
                      </m:rPr>
                      <a:rPr lang="en-US"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ε</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sub>
                    </m:sSub>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where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i="0">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m:rPr>
                            <m:sty m:val="p"/>
                          </m:rPr>
                          <a:rPr lang="en-US" i="0">
                            <a:solidFill>
                              <a:schemeClr val="bg1"/>
                            </a:solidFill>
                            <a:latin typeface="Cambria Math" panose="02040503050406030204" pitchFamily="18" charset="0"/>
                            <a:ea typeface="Cambria Math" panose="02040503050406030204" pitchFamily="18" charset="0"/>
                            <a:cs typeface="Arial" panose="020B0604020202020204" pitchFamily="34" charset="0"/>
                          </a:rPr>
                          <m:t>r</m:t>
                        </m:r>
                      </m:sub>
                    </m:s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is</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the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permittivity</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relative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to</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free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space</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or</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air</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b="0" i="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spcAft>
                    <a:spcPts val="0"/>
                  </a:spcAft>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and</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rPr>
                          </m:ctrlPr>
                        </m:sSubPr>
                        <m:e>
                          <m:r>
                            <m:rPr>
                              <m:sty m:val="p"/>
                            </m:rPr>
                            <a:rPr lang="en-US" i="0" smtClean="0">
                              <a:solidFill>
                                <a:schemeClr val="bg1"/>
                              </a:solidFill>
                              <a:latin typeface="Cambria Math" panose="02040503050406030204" pitchFamily="18" charset="0"/>
                              <a:ea typeface="Cambria Math" panose="02040503050406030204" pitchFamily="18" charset="0"/>
                            </a:rPr>
                            <m:t>ε</m:t>
                          </m:r>
                        </m:e>
                        <m:sub>
                          <m:r>
                            <a:rPr lang="en-US" b="0" i="0" smtClean="0">
                              <a:solidFill>
                                <a:schemeClr val="bg1"/>
                              </a:solidFill>
                              <a:latin typeface="Cambria Math" panose="02040503050406030204" pitchFamily="18" charset="0"/>
                            </a:rPr>
                            <m:t>0</m:t>
                          </m:r>
                        </m:sub>
                      </m:sSub>
                      <m:r>
                        <a:rPr lang="en-US" b="0" i="0" smtClean="0">
                          <a:solidFill>
                            <a:schemeClr val="bg1"/>
                          </a:solidFill>
                          <a:latin typeface="Cambria Math" panose="02040503050406030204" pitchFamily="18" charset="0"/>
                        </a:rPr>
                        <m:t>=8.85</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x</m:t>
                          </m:r>
                          <m:r>
                            <a:rPr lang="en-US" b="0" i="0" smtClean="0">
                              <a:solidFill>
                                <a:schemeClr val="bg1"/>
                              </a:solidFill>
                              <a:latin typeface="Cambria Math" panose="02040503050406030204" pitchFamily="18" charset="0"/>
                              <a:ea typeface="Cambria Math" panose="02040503050406030204" pitchFamily="18" charset="0"/>
                            </a:rPr>
                            <m:t> 10</m:t>
                          </m:r>
                        </m:e>
                        <m:sup>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12</m:t>
                          </m:r>
                        </m:sup>
                      </m:sSup>
                      <m:f>
                        <m:fPr>
                          <m:type m:val="lin"/>
                          <m:ctrlPr>
                            <a:rPr lang="en-US" b="0" i="1" smtClean="0">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Farads</m:t>
                          </m:r>
                        </m:num>
                        <m:den>
                          <m:r>
                            <m:rPr>
                              <m:sty m:val="p"/>
                            </m:rPr>
                            <a:rPr lang="en-US" b="0" i="0" smtClean="0">
                              <a:solidFill>
                                <a:schemeClr val="bg1"/>
                              </a:solidFill>
                              <a:latin typeface="Cambria Math" panose="02040503050406030204" pitchFamily="18" charset="0"/>
                              <a:ea typeface="Cambria Math" panose="02040503050406030204" pitchFamily="18" charset="0"/>
                            </a:rPr>
                            <m:t>meter</m:t>
                          </m:r>
                          <m:r>
                            <a:rPr lang="en-US" b="0" i="0" smtClean="0">
                              <a:solidFill>
                                <a:schemeClr val="bg1"/>
                              </a:solidFill>
                              <a:latin typeface="Cambria Math" panose="02040503050406030204" pitchFamily="18" charset="0"/>
                              <a:ea typeface="Cambria Math" panose="02040503050406030204" pitchFamily="18" charset="0"/>
                            </a:rPr>
                            <m:t>.</m:t>
                          </m:r>
                        </m:den>
                      </m:f>
                    </m:oMath>
                  </m:oMathPara>
                </a14:m>
                <a:endParaRPr lang="en-US" dirty="0">
                  <a:solidFill>
                    <a:schemeClr val="bg1"/>
                  </a:solidFill>
                </a:endParaRPr>
              </a:p>
              <a:p>
                <a:pPr marL="285750" indent="-285750">
                  <a:spcAft>
                    <a:spcPts val="0"/>
                  </a:spcAft>
                  <a:buFont typeface="Arial" panose="020B0604020202020204" pitchFamily="34" charset="0"/>
                  <a:buChar char="•"/>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ea typeface="Cambria Math" panose="02040503050406030204" pitchFamily="18" charset="0"/>
                    <a:cs typeface="Arial" panose="020B0604020202020204" pitchFamily="34" charset="0"/>
                  </a:rPr>
                  <a:t>Relative permittivity </a:t>
                </a:r>
                <a:r>
                  <a:rPr lang="en-US" dirty="0" err="1">
                    <a:solidFill>
                      <a:schemeClr val="bg1"/>
                    </a:solidFill>
                    <a:ea typeface="Cambria Math" panose="02040503050406030204" pitchFamily="18" charset="0"/>
                    <a:cs typeface="Arial" panose="020B0604020202020204" pitchFamily="34" charset="0"/>
                  </a:rPr>
                  <a:t>ɛ</a:t>
                </a:r>
                <a:r>
                  <a:rPr lang="en-US" baseline="-25000" dirty="0" err="1">
                    <a:solidFill>
                      <a:schemeClr val="bg1"/>
                    </a:solidFill>
                    <a:ea typeface="Cambria Math" panose="02040503050406030204" pitchFamily="18" charset="0"/>
                    <a:cs typeface="Arial" panose="020B0604020202020204" pitchFamily="34" charset="0"/>
                  </a:rPr>
                  <a:t>r</a:t>
                </a:r>
                <a:r>
                  <a:rPr lang="en-US" dirty="0">
                    <a:solidFill>
                      <a:schemeClr val="bg1"/>
                    </a:solidFill>
                    <a:ea typeface="Cambria Math" panose="02040503050406030204" pitchFamily="18" charset="0"/>
                    <a:cs typeface="Arial" panose="020B0604020202020204" pitchFamily="34" charset="0"/>
                  </a:rPr>
                  <a:t> = 1 for air or a vacuum.</a:t>
                </a:r>
                <a:endParaRPr lang="en-US" dirty="0">
                  <a:solidFill>
                    <a:schemeClr val="bg1"/>
                  </a:solidFill>
                </a:endParaRPr>
              </a:p>
              <a:p>
                <a:pPr>
                  <a:spcAft>
                    <a:spcPts val="0"/>
                  </a:spcAft>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rPr>
                  <a:t>According to the parallel plate capacitor equation, increasing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ε</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sub>
                    </m:sSub>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solidFill>
                      <a:schemeClr val="bg1"/>
                    </a:solidFill>
                  </a:rPr>
                  <a:t> will increase C.</a:t>
                </a:r>
              </a:p>
              <a:p>
                <a:pPr marL="285750" indent="-285750">
                  <a:spcAft>
                    <a:spcPts val="0"/>
                  </a:spcAft>
                  <a:buFont typeface="Arial" panose="020B0604020202020204" pitchFamily="34" charset="0"/>
                  <a:buChar char="•"/>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rPr>
                  <a:t>So dielectrics with large relative permittivity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ε</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sub>
                    </m:s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r>
                  <a:rPr lang="en-US" dirty="0">
                    <a:solidFill>
                      <a:schemeClr val="bg1"/>
                    </a:solidFill>
                  </a:rPr>
                  <a:t> are desirable for capacitors.</a:t>
                </a:r>
              </a:p>
              <a:p>
                <a:pPr>
                  <a:spcAft>
                    <a:spcPts val="0"/>
                  </a:spcAft>
                </a:pPr>
                <a:endParaRPr lang="en-US" dirty="0">
                  <a:solidFill>
                    <a:schemeClr val="bg1"/>
                  </a:solidFill>
                </a:endParaRPr>
              </a:p>
              <a:p>
                <a:pPr marL="285750" indent="-285750">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Some ceramics used in ceramic capacitors have </a:t>
                </a:r>
                <a:r>
                  <a:rPr lang="en-US"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ɛ</a:t>
                </a:r>
                <a:r>
                  <a:rPr lang="en-US" baseline="-25000" dirty="0" err="1">
                    <a:solidFill>
                      <a:schemeClr val="bg1"/>
                    </a:solidFill>
                    <a:latin typeface="Cambria Math" panose="02040503050406030204" pitchFamily="18" charset="0"/>
                    <a:ea typeface="Cambria Math" panose="02040503050406030204" pitchFamily="18" charset="0"/>
                    <a:cs typeface="Arial" panose="020B0604020202020204" pitchFamily="34" charset="0"/>
                  </a:rPr>
                  <a:t>r</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&gt; 1000.</a:t>
                </a:r>
              </a:p>
              <a:p>
                <a:pPr marL="285750" indent="-285750">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4085" y="715733"/>
                <a:ext cx="11780667" cy="5875776"/>
              </a:xfrm>
              <a:prstGeom prst="rect">
                <a:avLst/>
              </a:prstGeom>
              <a:blipFill>
                <a:blip r:embed="rId3"/>
                <a:stretch>
                  <a:fillRect l="-258" t="-206"/>
                </a:stretch>
              </a:blipFill>
            </p:spPr>
            <p:txBody>
              <a:bodyPr/>
              <a:lstStyle/>
              <a:p>
                <a:r>
                  <a:rPr lang="en-US">
                    <a:noFill/>
                  </a:rPr>
                  <a:t> </a:t>
                </a:r>
              </a:p>
            </p:txBody>
          </p:sp>
        </mc:Fallback>
      </mc:AlternateContent>
      <p:grpSp>
        <p:nvGrpSpPr>
          <p:cNvPr id="70" name="Group 69"/>
          <p:cNvGrpSpPr/>
          <p:nvPr/>
        </p:nvGrpSpPr>
        <p:grpSpPr>
          <a:xfrm>
            <a:off x="7342671" y="838497"/>
            <a:ext cx="4276183" cy="2000222"/>
            <a:chOff x="4682151" y="3695808"/>
            <a:chExt cx="4102176" cy="1846125"/>
          </a:xfrm>
        </p:grpSpPr>
        <p:sp>
          <p:nvSpPr>
            <p:cNvPr id="9" name="TextBox 8"/>
            <p:cNvSpPr txBox="1"/>
            <p:nvPr/>
          </p:nvSpPr>
          <p:spPr>
            <a:xfrm>
              <a:off x="5896819" y="4116667"/>
              <a:ext cx="1605251" cy="255659"/>
            </a:xfrm>
            <a:prstGeom prst="rect">
              <a:avLst/>
            </a:prstGeom>
            <a:noFill/>
          </p:spPr>
          <p:txBody>
            <a:bodyPr wrap="non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+q charge on top plate</a:t>
              </a:r>
            </a:p>
          </p:txBody>
        </p:sp>
        <p:cxnSp>
          <p:nvCxnSpPr>
            <p:cNvPr id="10" name="Straight Connector 9"/>
            <p:cNvCxnSpPr/>
            <p:nvPr/>
          </p:nvCxnSpPr>
          <p:spPr>
            <a:xfrm flipH="1">
              <a:off x="5426346" y="4472152"/>
              <a:ext cx="3200320" cy="0"/>
            </a:xfrm>
            <a:prstGeom prst="line">
              <a:avLst/>
            </a:prstGeom>
            <a:noFill/>
            <a:ln w="254000" cap="flat" cmpd="sng" algn="ctr">
              <a:solidFill>
                <a:srgbClr val="DF8045">
                  <a:lumMod val="75000"/>
                </a:srgbClr>
              </a:solidFill>
              <a:prstDash val="solid"/>
            </a:ln>
            <a:effectLst/>
          </p:spPr>
        </p:cxnSp>
        <p:sp>
          <p:nvSpPr>
            <p:cNvPr id="11" name="TextBox 10"/>
            <p:cNvSpPr txBox="1"/>
            <p:nvPr/>
          </p:nvSpPr>
          <p:spPr>
            <a:xfrm rot="5400000">
              <a:off x="6907761" y="2987368"/>
              <a:ext cx="237488" cy="3159201"/>
            </a:xfrm>
            <a:prstGeom prst="rect">
              <a:avLst/>
            </a:prstGeom>
            <a:noFill/>
          </p:spPr>
          <p:txBody>
            <a:bodyPr wrap="square" rtlCol="0">
              <a:spAutoFit/>
            </a:bodyPr>
            <a:lstStyle/>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a:p>
              <a:pPr fontAlgn="auto">
                <a:spcBef>
                  <a:spcPts val="0"/>
                </a:spcBef>
                <a:spcAft>
                  <a:spcPts val="0"/>
                </a:spcAft>
              </a:pPr>
              <a:r>
                <a:rPr lang="en-US" sz="800" dirty="0">
                  <a:solidFill>
                    <a:srgbClr val="000000"/>
                  </a:solidFill>
                  <a:latin typeface="Cambria Math" panose="02040503050406030204" pitchFamily="18" charset="0"/>
                  <a:ea typeface="Cambria Math" panose="02040503050406030204" pitchFamily="18" charset="0"/>
                </a:rPr>
                <a:t>+</a:t>
              </a:r>
            </a:p>
          </p:txBody>
        </p:sp>
        <p:cxnSp>
          <p:nvCxnSpPr>
            <p:cNvPr id="12" name="Straight Arrow Connector 11"/>
            <p:cNvCxnSpPr/>
            <p:nvPr/>
          </p:nvCxnSpPr>
          <p:spPr>
            <a:xfrm>
              <a:off x="5509539" y="4614178"/>
              <a:ext cx="0" cy="460977"/>
            </a:xfrm>
            <a:prstGeom prst="straightConnector1">
              <a:avLst/>
            </a:prstGeom>
            <a:noFill/>
            <a:ln w="12700" cap="flat" cmpd="sng" algn="ctr">
              <a:solidFill>
                <a:srgbClr val="000000"/>
              </a:solidFill>
              <a:prstDash val="solid"/>
              <a:tailEnd type="triangle"/>
            </a:ln>
            <a:effectLst/>
          </p:spPr>
        </p:cxnSp>
        <p:cxnSp>
          <p:nvCxnSpPr>
            <p:cNvPr id="13" name="Straight Connector 12"/>
            <p:cNvCxnSpPr/>
            <p:nvPr/>
          </p:nvCxnSpPr>
          <p:spPr>
            <a:xfrm flipH="1">
              <a:off x="5426346" y="5208079"/>
              <a:ext cx="3200320" cy="0"/>
            </a:xfrm>
            <a:prstGeom prst="line">
              <a:avLst/>
            </a:prstGeom>
            <a:noFill/>
            <a:ln w="254000" cap="flat" cmpd="sng" algn="ctr">
              <a:solidFill>
                <a:srgbClr val="DF8045">
                  <a:lumMod val="75000"/>
                </a:srgbClr>
              </a:solidFill>
              <a:prstDash val="solid"/>
            </a:ln>
            <a:effectLst/>
          </p:spPr>
        </p:cxnSp>
        <p:sp>
          <p:nvSpPr>
            <p:cNvPr id="14" name="TextBox 13"/>
            <p:cNvSpPr txBox="1"/>
            <p:nvPr/>
          </p:nvSpPr>
          <p:spPr>
            <a:xfrm>
              <a:off x="5389969"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cxnSp>
          <p:nvCxnSpPr>
            <p:cNvPr id="15" name="Straight Arrow Connector 14"/>
            <p:cNvCxnSpPr/>
            <p:nvPr/>
          </p:nvCxnSpPr>
          <p:spPr>
            <a:xfrm>
              <a:off x="5633364" y="4614177"/>
              <a:ext cx="0" cy="460977"/>
            </a:xfrm>
            <a:prstGeom prst="straightConnector1">
              <a:avLst/>
            </a:prstGeom>
            <a:noFill/>
            <a:ln w="12700" cap="flat" cmpd="sng" algn="ctr">
              <a:solidFill>
                <a:srgbClr val="000000"/>
              </a:solidFill>
              <a:prstDash val="solid"/>
              <a:tailEnd type="triangle"/>
            </a:ln>
            <a:effectLst/>
          </p:spPr>
        </p:cxnSp>
        <p:cxnSp>
          <p:nvCxnSpPr>
            <p:cNvPr id="16" name="Straight Arrow Connector 15"/>
            <p:cNvCxnSpPr/>
            <p:nvPr/>
          </p:nvCxnSpPr>
          <p:spPr>
            <a:xfrm>
              <a:off x="5752427" y="4614177"/>
              <a:ext cx="0" cy="460977"/>
            </a:xfrm>
            <a:prstGeom prst="straightConnector1">
              <a:avLst/>
            </a:prstGeom>
            <a:noFill/>
            <a:ln w="12700" cap="flat" cmpd="sng" algn="ctr">
              <a:solidFill>
                <a:srgbClr val="000000"/>
              </a:solidFill>
              <a:prstDash val="solid"/>
              <a:tailEnd type="triangle"/>
            </a:ln>
            <a:effectLst/>
          </p:spPr>
        </p:cxnSp>
        <p:cxnSp>
          <p:nvCxnSpPr>
            <p:cNvPr id="17" name="Straight Arrow Connector 16"/>
            <p:cNvCxnSpPr/>
            <p:nvPr/>
          </p:nvCxnSpPr>
          <p:spPr>
            <a:xfrm>
              <a:off x="5873870" y="4614176"/>
              <a:ext cx="0" cy="460977"/>
            </a:xfrm>
            <a:prstGeom prst="straightConnector1">
              <a:avLst/>
            </a:prstGeom>
            <a:noFill/>
            <a:ln w="12700" cap="flat" cmpd="sng" algn="ctr">
              <a:solidFill>
                <a:srgbClr val="000000"/>
              </a:solidFill>
              <a:prstDash val="solid"/>
              <a:tailEnd type="triangle"/>
            </a:ln>
            <a:effectLst/>
          </p:spPr>
        </p:cxnSp>
        <p:cxnSp>
          <p:nvCxnSpPr>
            <p:cNvPr id="18" name="Straight Arrow Connector 17"/>
            <p:cNvCxnSpPr/>
            <p:nvPr/>
          </p:nvCxnSpPr>
          <p:spPr>
            <a:xfrm>
              <a:off x="5995313" y="4614175"/>
              <a:ext cx="0" cy="460977"/>
            </a:xfrm>
            <a:prstGeom prst="straightConnector1">
              <a:avLst/>
            </a:prstGeom>
            <a:noFill/>
            <a:ln w="12700" cap="flat" cmpd="sng" algn="ctr">
              <a:solidFill>
                <a:srgbClr val="000000"/>
              </a:solidFill>
              <a:prstDash val="solid"/>
              <a:tailEnd type="triangle"/>
            </a:ln>
            <a:effectLst/>
          </p:spPr>
        </p:cxnSp>
        <p:cxnSp>
          <p:nvCxnSpPr>
            <p:cNvPr id="19" name="Straight Arrow Connector 18"/>
            <p:cNvCxnSpPr/>
            <p:nvPr/>
          </p:nvCxnSpPr>
          <p:spPr>
            <a:xfrm>
              <a:off x="6119089" y="4611745"/>
              <a:ext cx="0" cy="460977"/>
            </a:xfrm>
            <a:prstGeom prst="straightConnector1">
              <a:avLst/>
            </a:prstGeom>
            <a:noFill/>
            <a:ln w="12700" cap="flat" cmpd="sng" algn="ctr">
              <a:solidFill>
                <a:srgbClr val="000000"/>
              </a:solidFill>
              <a:prstDash val="solid"/>
              <a:tailEnd type="triangle"/>
            </a:ln>
            <a:effectLst/>
          </p:spPr>
        </p:cxnSp>
        <p:cxnSp>
          <p:nvCxnSpPr>
            <p:cNvPr id="20" name="Straight Arrow Connector 19"/>
            <p:cNvCxnSpPr/>
            <p:nvPr/>
          </p:nvCxnSpPr>
          <p:spPr>
            <a:xfrm>
              <a:off x="6242914" y="4611744"/>
              <a:ext cx="0" cy="460977"/>
            </a:xfrm>
            <a:prstGeom prst="straightConnector1">
              <a:avLst/>
            </a:prstGeom>
            <a:noFill/>
            <a:ln w="12700" cap="flat" cmpd="sng" algn="ctr">
              <a:solidFill>
                <a:srgbClr val="000000"/>
              </a:solidFill>
              <a:prstDash val="solid"/>
              <a:tailEnd type="triangle"/>
            </a:ln>
            <a:effectLst/>
          </p:spPr>
        </p:cxnSp>
        <p:cxnSp>
          <p:nvCxnSpPr>
            <p:cNvPr id="21" name="Straight Arrow Connector 20"/>
            <p:cNvCxnSpPr/>
            <p:nvPr/>
          </p:nvCxnSpPr>
          <p:spPr>
            <a:xfrm>
              <a:off x="6361977" y="4611744"/>
              <a:ext cx="0" cy="460977"/>
            </a:xfrm>
            <a:prstGeom prst="straightConnector1">
              <a:avLst/>
            </a:prstGeom>
            <a:noFill/>
            <a:ln w="12700" cap="flat" cmpd="sng" algn="ctr">
              <a:solidFill>
                <a:srgbClr val="000000"/>
              </a:solidFill>
              <a:prstDash val="solid"/>
              <a:tailEnd type="triangle"/>
            </a:ln>
            <a:effectLst/>
          </p:spPr>
        </p:cxnSp>
        <p:cxnSp>
          <p:nvCxnSpPr>
            <p:cNvPr id="22" name="Straight Arrow Connector 21"/>
            <p:cNvCxnSpPr/>
            <p:nvPr/>
          </p:nvCxnSpPr>
          <p:spPr>
            <a:xfrm>
              <a:off x="6483420" y="4611743"/>
              <a:ext cx="0" cy="460977"/>
            </a:xfrm>
            <a:prstGeom prst="straightConnector1">
              <a:avLst/>
            </a:prstGeom>
            <a:noFill/>
            <a:ln w="12700" cap="flat" cmpd="sng" algn="ctr">
              <a:solidFill>
                <a:srgbClr val="000000"/>
              </a:solidFill>
              <a:prstDash val="solid"/>
              <a:tailEnd type="triangle"/>
            </a:ln>
            <a:effectLst/>
          </p:spPr>
        </p:cxnSp>
        <p:cxnSp>
          <p:nvCxnSpPr>
            <p:cNvPr id="23" name="Straight Arrow Connector 22"/>
            <p:cNvCxnSpPr/>
            <p:nvPr/>
          </p:nvCxnSpPr>
          <p:spPr>
            <a:xfrm>
              <a:off x="6604863" y="4611742"/>
              <a:ext cx="0" cy="460977"/>
            </a:xfrm>
            <a:prstGeom prst="straightConnector1">
              <a:avLst/>
            </a:prstGeom>
            <a:noFill/>
            <a:ln w="12700" cap="flat" cmpd="sng" algn="ctr">
              <a:solidFill>
                <a:srgbClr val="000000"/>
              </a:solidFill>
              <a:prstDash val="solid"/>
              <a:tailEnd type="triangle"/>
            </a:ln>
            <a:effectLst/>
          </p:spPr>
        </p:cxnSp>
        <p:sp>
          <p:nvSpPr>
            <p:cNvPr id="24" name="TextBox 23"/>
            <p:cNvSpPr txBox="1"/>
            <p:nvPr/>
          </p:nvSpPr>
          <p:spPr>
            <a:xfrm>
              <a:off x="5515083"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25" name="TextBox 24"/>
            <p:cNvSpPr txBox="1"/>
            <p:nvPr/>
          </p:nvSpPr>
          <p:spPr>
            <a:xfrm>
              <a:off x="5636501"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26" name="TextBox 25"/>
            <p:cNvSpPr txBox="1"/>
            <p:nvPr/>
          </p:nvSpPr>
          <p:spPr>
            <a:xfrm>
              <a:off x="5754758"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27" name="TextBox 26"/>
            <p:cNvSpPr txBox="1"/>
            <p:nvPr/>
          </p:nvSpPr>
          <p:spPr>
            <a:xfrm>
              <a:off x="5876696" y="4905958"/>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28" name="TextBox 27"/>
            <p:cNvSpPr txBox="1"/>
            <p:nvPr/>
          </p:nvSpPr>
          <p:spPr>
            <a:xfrm>
              <a:off x="5999556"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29" name="TextBox 28"/>
            <p:cNvSpPr txBox="1"/>
            <p:nvPr/>
          </p:nvSpPr>
          <p:spPr>
            <a:xfrm>
              <a:off x="6121917"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30" name="TextBox 29"/>
            <p:cNvSpPr txBox="1"/>
            <p:nvPr/>
          </p:nvSpPr>
          <p:spPr>
            <a:xfrm>
              <a:off x="6247031"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31" name="TextBox 30"/>
            <p:cNvSpPr txBox="1"/>
            <p:nvPr/>
          </p:nvSpPr>
          <p:spPr>
            <a:xfrm>
              <a:off x="6368449"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32" name="TextBox 31"/>
            <p:cNvSpPr txBox="1"/>
            <p:nvPr/>
          </p:nvSpPr>
          <p:spPr>
            <a:xfrm>
              <a:off x="6486706" y="4904727"/>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cxnSp>
          <p:nvCxnSpPr>
            <p:cNvPr id="33" name="Straight Arrow Connector 32"/>
            <p:cNvCxnSpPr/>
            <p:nvPr/>
          </p:nvCxnSpPr>
          <p:spPr>
            <a:xfrm>
              <a:off x="6728754" y="4611795"/>
              <a:ext cx="0" cy="460977"/>
            </a:xfrm>
            <a:prstGeom prst="straightConnector1">
              <a:avLst/>
            </a:prstGeom>
            <a:noFill/>
            <a:ln w="12700" cap="flat" cmpd="sng" algn="ctr">
              <a:solidFill>
                <a:srgbClr val="000000"/>
              </a:solidFill>
              <a:prstDash val="solid"/>
              <a:tailEnd type="triangle"/>
            </a:ln>
            <a:effectLst/>
          </p:spPr>
        </p:cxnSp>
        <p:sp>
          <p:nvSpPr>
            <p:cNvPr id="34" name="TextBox 33"/>
            <p:cNvSpPr txBox="1"/>
            <p:nvPr/>
          </p:nvSpPr>
          <p:spPr>
            <a:xfrm>
              <a:off x="6609184"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cxnSp>
          <p:nvCxnSpPr>
            <p:cNvPr id="35" name="Straight Arrow Connector 34"/>
            <p:cNvCxnSpPr/>
            <p:nvPr/>
          </p:nvCxnSpPr>
          <p:spPr>
            <a:xfrm>
              <a:off x="6852579" y="4611794"/>
              <a:ext cx="0" cy="460977"/>
            </a:xfrm>
            <a:prstGeom prst="straightConnector1">
              <a:avLst/>
            </a:prstGeom>
            <a:noFill/>
            <a:ln w="12700" cap="flat" cmpd="sng" algn="ctr">
              <a:solidFill>
                <a:srgbClr val="000000"/>
              </a:solidFill>
              <a:prstDash val="solid"/>
              <a:tailEnd type="triangle"/>
            </a:ln>
            <a:effectLst/>
          </p:spPr>
        </p:cxnSp>
        <p:cxnSp>
          <p:nvCxnSpPr>
            <p:cNvPr id="36" name="Straight Arrow Connector 35"/>
            <p:cNvCxnSpPr/>
            <p:nvPr/>
          </p:nvCxnSpPr>
          <p:spPr>
            <a:xfrm>
              <a:off x="6971642" y="4611794"/>
              <a:ext cx="0" cy="460977"/>
            </a:xfrm>
            <a:prstGeom prst="straightConnector1">
              <a:avLst/>
            </a:prstGeom>
            <a:noFill/>
            <a:ln w="12700" cap="flat" cmpd="sng" algn="ctr">
              <a:solidFill>
                <a:srgbClr val="000000"/>
              </a:solidFill>
              <a:prstDash val="solid"/>
              <a:tailEnd type="triangle"/>
            </a:ln>
            <a:effectLst/>
          </p:spPr>
        </p:cxnSp>
        <p:cxnSp>
          <p:nvCxnSpPr>
            <p:cNvPr id="37" name="Straight Arrow Connector 36"/>
            <p:cNvCxnSpPr/>
            <p:nvPr/>
          </p:nvCxnSpPr>
          <p:spPr>
            <a:xfrm>
              <a:off x="7093085" y="4611793"/>
              <a:ext cx="0" cy="460977"/>
            </a:xfrm>
            <a:prstGeom prst="straightConnector1">
              <a:avLst/>
            </a:prstGeom>
            <a:noFill/>
            <a:ln w="12700" cap="flat" cmpd="sng" algn="ctr">
              <a:solidFill>
                <a:srgbClr val="000000"/>
              </a:solidFill>
              <a:prstDash val="solid"/>
              <a:tailEnd type="triangle"/>
            </a:ln>
            <a:effectLst/>
          </p:spPr>
        </p:cxnSp>
        <p:cxnSp>
          <p:nvCxnSpPr>
            <p:cNvPr id="38" name="Straight Arrow Connector 37"/>
            <p:cNvCxnSpPr/>
            <p:nvPr/>
          </p:nvCxnSpPr>
          <p:spPr>
            <a:xfrm>
              <a:off x="7214528" y="4611792"/>
              <a:ext cx="0" cy="460977"/>
            </a:xfrm>
            <a:prstGeom prst="straightConnector1">
              <a:avLst/>
            </a:prstGeom>
            <a:noFill/>
            <a:ln w="12700" cap="flat" cmpd="sng" algn="ctr">
              <a:solidFill>
                <a:srgbClr val="000000"/>
              </a:solidFill>
              <a:prstDash val="solid"/>
              <a:tailEnd type="triangle"/>
            </a:ln>
            <a:effectLst/>
          </p:spPr>
        </p:cxnSp>
        <p:cxnSp>
          <p:nvCxnSpPr>
            <p:cNvPr id="39" name="Straight Arrow Connector 38"/>
            <p:cNvCxnSpPr/>
            <p:nvPr/>
          </p:nvCxnSpPr>
          <p:spPr>
            <a:xfrm>
              <a:off x="7338304" y="4609362"/>
              <a:ext cx="0" cy="460977"/>
            </a:xfrm>
            <a:prstGeom prst="straightConnector1">
              <a:avLst/>
            </a:prstGeom>
            <a:noFill/>
            <a:ln w="12700" cap="flat" cmpd="sng" algn="ctr">
              <a:solidFill>
                <a:srgbClr val="000000"/>
              </a:solidFill>
              <a:prstDash val="solid"/>
              <a:tailEnd type="triangle"/>
            </a:ln>
            <a:effectLst/>
          </p:spPr>
        </p:cxnSp>
        <p:cxnSp>
          <p:nvCxnSpPr>
            <p:cNvPr id="40" name="Straight Arrow Connector 39"/>
            <p:cNvCxnSpPr/>
            <p:nvPr/>
          </p:nvCxnSpPr>
          <p:spPr>
            <a:xfrm>
              <a:off x="7462129" y="4609361"/>
              <a:ext cx="0" cy="460977"/>
            </a:xfrm>
            <a:prstGeom prst="straightConnector1">
              <a:avLst/>
            </a:prstGeom>
            <a:noFill/>
            <a:ln w="12700" cap="flat" cmpd="sng" algn="ctr">
              <a:solidFill>
                <a:srgbClr val="000000"/>
              </a:solidFill>
              <a:prstDash val="solid"/>
              <a:tailEnd type="triangle"/>
            </a:ln>
            <a:effectLst/>
          </p:spPr>
        </p:cxnSp>
        <p:cxnSp>
          <p:nvCxnSpPr>
            <p:cNvPr id="41" name="Straight Arrow Connector 40"/>
            <p:cNvCxnSpPr/>
            <p:nvPr/>
          </p:nvCxnSpPr>
          <p:spPr>
            <a:xfrm>
              <a:off x="7581192" y="4609361"/>
              <a:ext cx="0" cy="460977"/>
            </a:xfrm>
            <a:prstGeom prst="straightConnector1">
              <a:avLst/>
            </a:prstGeom>
            <a:noFill/>
            <a:ln w="12700" cap="flat" cmpd="sng" algn="ctr">
              <a:solidFill>
                <a:srgbClr val="000000"/>
              </a:solidFill>
              <a:prstDash val="solid"/>
              <a:tailEnd type="triangle"/>
            </a:ln>
            <a:effectLst/>
          </p:spPr>
        </p:cxnSp>
        <p:cxnSp>
          <p:nvCxnSpPr>
            <p:cNvPr id="42" name="Straight Arrow Connector 41"/>
            <p:cNvCxnSpPr/>
            <p:nvPr/>
          </p:nvCxnSpPr>
          <p:spPr>
            <a:xfrm>
              <a:off x="7702635" y="4609360"/>
              <a:ext cx="0" cy="460977"/>
            </a:xfrm>
            <a:prstGeom prst="straightConnector1">
              <a:avLst/>
            </a:prstGeom>
            <a:noFill/>
            <a:ln w="12700" cap="flat" cmpd="sng" algn="ctr">
              <a:solidFill>
                <a:srgbClr val="000000"/>
              </a:solidFill>
              <a:prstDash val="solid"/>
              <a:tailEnd type="triangle"/>
            </a:ln>
            <a:effectLst/>
          </p:spPr>
        </p:cxnSp>
        <p:cxnSp>
          <p:nvCxnSpPr>
            <p:cNvPr id="43" name="Straight Arrow Connector 42"/>
            <p:cNvCxnSpPr/>
            <p:nvPr/>
          </p:nvCxnSpPr>
          <p:spPr>
            <a:xfrm>
              <a:off x="7824078" y="4609359"/>
              <a:ext cx="0" cy="460977"/>
            </a:xfrm>
            <a:prstGeom prst="straightConnector1">
              <a:avLst/>
            </a:prstGeom>
            <a:noFill/>
            <a:ln w="12700" cap="flat" cmpd="sng" algn="ctr">
              <a:solidFill>
                <a:srgbClr val="000000"/>
              </a:solidFill>
              <a:prstDash val="solid"/>
              <a:tailEnd type="triangle"/>
            </a:ln>
            <a:effectLst/>
          </p:spPr>
        </p:cxnSp>
        <p:sp>
          <p:nvSpPr>
            <p:cNvPr id="44" name="TextBox 43"/>
            <p:cNvSpPr txBox="1"/>
            <p:nvPr/>
          </p:nvSpPr>
          <p:spPr>
            <a:xfrm>
              <a:off x="6734298"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45" name="TextBox 44"/>
            <p:cNvSpPr txBox="1"/>
            <p:nvPr/>
          </p:nvSpPr>
          <p:spPr>
            <a:xfrm>
              <a:off x="6855716"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46" name="TextBox 45"/>
            <p:cNvSpPr txBox="1"/>
            <p:nvPr/>
          </p:nvSpPr>
          <p:spPr>
            <a:xfrm>
              <a:off x="6973973"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47" name="TextBox 46"/>
            <p:cNvSpPr txBox="1"/>
            <p:nvPr/>
          </p:nvSpPr>
          <p:spPr>
            <a:xfrm>
              <a:off x="7095911" y="4903575"/>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48" name="TextBox 47"/>
            <p:cNvSpPr txBox="1"/>
            <p:nvPr/>
          </p:nvSpPr>
          <p:spPr>
            <a:xfrm>
              <a:off x="7218771"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49" name="TextBox 48"/>
            <p:cNvSpPr txBox="1"/>
            <p:nvPr/>
          </p:nvSpPr>
          <p:spPr>
            <a:xfrm>
              <a:off x="7341132"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50" name="TextBox 49"/>
            <p:cNvSpPr txBox="1"/>
            <p:nvPr/>
          </p:nvSpPr>
          <p:spPr>
            <a:xfrm>
              <a:off x="7466246"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51" name="TextBox 50"/>
            <p:cNvSpPr txBox="1"/>
            <p:nvPr/>
          </p:nvSpPr>
          <p:spPr>
            <a:xfrm>
              <a:off x="7587664"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52" name="TextBox 51"/>
            <p:cNvSpPr txBox="1"/>
            <p:nvPr/>
          </p:nvSpPr>
          <p:spPr>
            <a:xfrm>
              <a:off x="7705921" y="490234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cxnSp>
          <p:nvCxnSpPr>
            <p:cNvPr id="53" name="Straight Arrow Connector 52"/>
            <p:cNvCxnSpPr/>
            <p:nvPr/>
          </p:nvCxnSpPr>
          <p:spPr>
            <a:xfrm>
              <a:off x="7947975" y="4609414"/>
              <a:ext cx="0" cy="460977"/>
            </a:xfrm>
            <a:prstGeom prst="straightConnector1">
              <a:avLst/>
            </a:prstGeom>
            <a:noFill/>
            <a:ln w="12700" cap="flat" cmpd="sng" algn="ctr">
              <a:solidFill>
                <a:srgbClr val="000000"/>
              </a:solidFill>
              <a:prstDash val="solid"/>
              <a:tailEnd type="triangle"/>
            </a:ln>
            <a:effectLst/>
          </p:spPr>
        </p:cxnSp>
        <p:sp>
          <p:nvSpPr>
            <p:cNvPr id="54" name="TextBox 53"/>
            <p:cNvSpPr txBox="1"/>
            <p:nvPr/>
          </p:nvSpPr>
          <p:spPr>
            <a:xfrm>
              <a:off x="7828405" y="4899963"/>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cxnSp>
          <p:nvCxnSpPr>
            <p:cNvPr id="55" name="Straight Arrow Connector 54"/>
            <p:cNvCxnSpPr/>
            <p:nvPr/>
          </p:nvCxnSpPr>
          <p:spPr>
            <a:xfrm>
              <a:off x="8071800" y="4609413"/>
              <a:ext cx="0" cy="460977"/>
            </a:xfrm>
            <a:prstGeom prst="straightConnector1">
              <a:avLst/>
            </a:prstGeom>
            <a:noFill/>
            <a:ln w="12700" cap="flat" cmpd="sng" algn="ctr">
              <a:solidFill>
                <a:srgbClr val="000000"/>
              </a:solidFill>
              <a:prstDash val="solid"/>
              <a:tailEnd type="triangle"/>
            </a:ln>
            <a:effectLst/>
          </p:spPr>
        </p:cxnSp>
        <p:cxnSp>
          <p:nvCxnSpPr>
            <p:cNvPr id="56" name="Straight Arrow Connector 55"/>
            <p:cNvCxnSpPr/>
            <p:nvPr/>
          </p:nvCxnSpPr>
          <p:spPr>
            <a:xfrm>
              <a:off x="8190863" y="4609413"/>
              <a:ext cx="0" cy="460977"/>
            </a:xfrm>
            <a:prstGeom prst="straightConnector1">
              <a:avLst/>
            </a:prstGeom>
            <a:noFill/>
            <a:ln w="12700" cap="flat" cmpd="sng" algn="ctr">
              <a:solidFill>
                <a:srgbClr val="000000"/>
              </a:solidFill>
              <a:prstDash val="solid"/>
              <a:tailEnd type="triangle"/>
            </a:ln>
            <a:effectLst/>
          </p:spPr>
        </p:cxnSp>
        <p:cxnSp>
          <p:nvCxnSpPr>
            <p:cNvPr id="57" name="Straight Arrow Connector 56"/>
            <p:cNvCxnSpPr/>
            <p:nvPr/>
          </p:nvCxnSpPr>
          <p:spPr>
            <a:xfrm>
              <a:off x="8312306" y="4609412"/>
              <a:ext cx="0" cy="460977"/>
            </a:xfrm>
            <a:prstGeom prst="straightConnector1">
              <a:avLst/>
            </a:prstGeom>
            <a:noFill/>
            <a:ln w="12700" cap="flat" cmpd="sng" algn="ctr">
              <a:solidFill>
                <a:srgbClr val="000000"/>
              </a:solidFill>
              <a:prstDash val="solid"/>
              <a:tailEnd type="triangle"/>
            </a:ln>
            <a:effectLst/>
          </p:spPr>
        </p:cxnSp>
        <p:cxnSp>
          <p:nvCxnSpPr>
            <p:cNvPr id="58" name="Straight Arrow Connector 57"/>
            <p:cNvCxnSpPr/>
            <p:nvPr/>
          </p:nvCxnSpPr>
          <p:spPr>
            <a:xfrm>
              <a:off x="8433749" y="4609411"/>
              <a:ext cx="0" cy="460977"/>
            </a:xfrm>
            <a:prstGeom prst="straightConnector1">
              <a:avLst/>
            </a:prstGeom>
            <a:noFill/>
            <a:ln w="12700" cap="flat" cmpd="sng" algn="ctr">
              <a:solidFill>
                <a:srgbClr val="000000"/>
              </a:solidFill>
              <a:prstDash val="solid"/>
              <a:tailEnd type="triangle"/>
            </a:ln>
            <a:effectLst/>
          </p:spPr>
        </p:cxnSp>
        <p:cxnSp>
          <p:nvCxnSpPr>
            <p:cNvPr id="59" name="Straight Arrow Connector 58"/>
            <p:cNvCxnSpPr/>
            <p:nvPr/>
          </p:nvCxnSpPr>
          <p:spPr>
            <a:xfrm>
              <a:off x="8557525" y="4606981"/>
              <a:ext cx="0" cy="460977"/>
            </a:xfrm>
            <a:prstGeom prst="straightConnector1">
              <a:avLst/>
            </a:prstGeom>
            <a:noFill/>
            <a:ln w="12700" cap="flat" cmpd="sng" algn="ctr">
              <a:solidFill>
                <a:srgbClr val="000000"/>
              </a:solidFill>
              <a:prstDash val="solid"/>
              <a:tailEnd type="triangle"/>
            </a:ln>
            <a:effectLst/>
          </p:spPr>
        </p:cxnSp>
        <p:sp>
          <p:nvSpPr>
            <p:cNvPr id="60" name="TextBox 59"/>
            <p:cNvSpPr txBox="1"/>
            <p:nvPr/>
          </p:nvSpPr>
          <p:spPr>
            <a:xfrm>
              <a:off x="7953519" y="4899963"/>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61" name="TextBox 60"/>
            <p:cNvSpPr txBox="1"/>
            <p:nvPr/>
          </p:nvSpPr>
          <p:spPr>
            <a:xfrm>
              <a:off x="8074937" y="4899963"/>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62" name="TextBox 61"/>
            <p:cNvSpPr txBox="1"/>
            <p:nvPr/>
          </p:nvSpPr>
          <p:spPr>
            <a:xfrm>
              <a:off x="8193194" y="4899963"/>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63" name="TextBox 62"/>
            <p:cNvSpPr txBox="1"/>
            <p:nvPr/>
          </p:nvSpPr>
          <p:spPr>
            <a:xfrm>
              <a:off x="8315132" y="4901194"/>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64" name="TextBox 63"/>
            <p:cNvSpPr txBox="1"/>
            <p:nvPr/>
          </p:nvSpPr>
          <p:spPr>
            <a:xfrm>
              <a:off x="8437992" y="4899963"/>
              <a:ext cx="201076" cy="255659"/>
            </a:xfrm>
            <a:prstGeom prst="rect">
              <a:avLst/>
            </a:prstGeom>
            <a:noFill/>
          </p:spPr>
          <p:txBody>
            <a:bodyPr wrap="squar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_</a:t>
              </a:r>
              <a:r>
                <a:rPr lang="en-US" sz="1000" dirty="0">
                  <a:solidFill>
                    <a:srgbClr val="000000"/>
                  </a:solidFill>
                  <a:latin typeface="Cambria Math" panose="02040503050406030204" pitchFamily="18" charset="0"/>
                  <a:ea typeface="Cambria Math" panose="02040503050406030204" pitchFamily="18" charset="0"/>
                </a:rPr>
                <a:t> </a:t>
              </a:r>
            </a:p>
          </p:txBody>
        </p:sp>
        <p:sp>
          <p:nvSpPr>
            <p:cNvPr id="65" name="TextBox 64"/>
            <p:cNvSpPr txBox="1"/>
            <p:nvPr/>
          </p:nvSpPr>
          <p:spPr>
            <a:xfrm>
              <a:off x="5905476" y="5286274"/>
              <a:ext cx="1794397" cy="255659"/>
            </a:xfrm>
            <a:prstGeom prst="rect">
              <a:avLst/>
            </a:prstGeom>
            <a:noFill/>
          </p:spPr>
          <p:txBody>
            <a:bodyPr wrap="none" rtlCol="0">
              <a:spAutoFit/>
            </a:bodyPr>
            <a:lstStyle/>
            <a:p>
              <a:pPr fontAlgn="auto">
                <a:spcBef>
                  <a:spcPts val="0"/>
                </a:spcBef>
                <a:spcAft>
                  <a:spcPts val="0"/>
                </a:spcAft>
              </a:pPr>
              <a:r>
                <a:rPr lang="en-US" sz="1200" dirty="0">
                  <a:solidFill>
                    <a:srgbClr val="000000"/>
                  </a:solidFill>
                  <a:latin typeface="Cambria Math" panose="02040503050406030204" pitchFamily="18" charset="0"/>
                  <a:ea typeface="Cambria Math" panose="02040503050406030204" pitchFamily="18" charset="0"/>
                </a:rPr>
                <a:t>-q charge on bottom plate</a:t>
              </a:r>
            </a:p>
          </p:txBody>
        </p:sp>
        <p:sp>
          <p:nvSpPr>
            <p:cNvPr id="66" name="TextBox 65"/>
            <p:cNvSpPr txBox="1"/>
            <p:nvPr/>
          </p:nvSpPr>
          <p:spPr>
            <a:xfrm>
              <a:off x="4972823" y="3695808"/>
              <a:ext cx="3424437" cy="255659"/>
            </a:xfrm>
            <a:prstGeom prst="rect">
              <a:avLst/>
            </a:prstGeom>
            <a:noFill/>
          </p:spPr>
          <p:txBody>
            <a:bodyPr wrap="none" rtlCol="0">
              <a:spAutoFit/>
            </a:bodyPr>
            <a:lstStyle/>
            <a:p>
              <a:pPr fontAlgn="auto">
                <a:spcBef>
                  <a:spcPts val="0"/>
                </a:spcBef>
                <a:spcAft>
                  <a:spcPts val="0"/>
                </a:spcAft>
              </a:pPr>
              <a:r>
                <a:rPr lang="en-US" sz="1200" b="1" dirty="0">
                  <a:solidFill>
                    <a:srgbClr val="000000"/>
                  </a:solidFill>
                  <a:latin typeface="Cambria Math" panose="02040503050406030204" pitchFamily="18" charset="0"/>
                  <a:ea typeface="Cambria Math" panose="02040503050406030204" pitchFamily="18" charset="0"/>
                </a:rPr>
                <a:t>Cross-Section of Rectangular Parallel Plate Capacitor</a:t>
              </a:r>
            </a:p>
          </p:txBody>
        </p:sp>
        <p:sp>
          <p:nvSpPr>
            <p:cNvPr id="67" name="TextBox 66"/>
            <p:cNvSpPr txBox="1"/>
            <p:nvPr/>
          </p:nvSpPr>
          <p:spPr>
            <a:xfrm>
              <a:off x="8524136" y="4678146"/>
              <a:ext cx="260191" cy="255659"/>
            </a:xfrm>
            <a:prstGeom prst="rect">
              <a:avLst/>
            </a:prstGeom>
            <a:noFill/>
          </p:spPr>
          <p:txBody>
            <a:bodyPr wrap="none" rtlCol="0">
              <a:spAutoFit/>
            </a:bodyPr>
            <a:lstStyle/>
            <a:p>
              <a:pPr fontAlgn="auto">
                <a:spcBef>
                  <a:spcPts val="0"/>
                </a:spcBef>
                <a:spcAft>
                  <a:spcPts val="0"/>
                </a:spcAft>
              </a:pPr>
              <a:r>
                <a:rPr lang="en-US" sz="1200" b="1" dirty="0">
                  <a:solidFill>
                    <a:srgbClr val="000000"/>
                  </a:solidFill>
                  <a:latin typeface="Cambria Math" panose="02040503050406030204" pitchFamily="18" charset="0"/>
                  <a:ea typeface="Cambria Math" panose="02040503050406030204" pitchFamily="18" charset="0"/>
                </a:rPr>
                <a:t>E</a:t>
              </a:r>
            </a:p>
          </p:txBody>
        </p:sp>
        <p:cxnSp>
          <p:nvCxnSpPr>
            <p:cNvPr id="68" name="Straight Arrow Connector 67"/>
            <p:cNvCxnSpPr/>
            <p:nvPr/>
          </p:nvCxnSpPr>
          <p:spPr>
            <a:xfrm>
              <a:off x="5328565" y="4614175"/>
              <a:ext cx="0" cy="460977"/>
            </a:xfrm>
            <a:prstGeom prst="straightConnector1">
              <a:avLst/>
            </a:prstGeom>
            <a:noFill/>
            <a:ln w="12700" cap="flat" cmpd="sng" algn="ctr">
              <a:solidFill>
                <a:srgbClr val="050595">
                  <a:lumMod val="60000"/>
                  <a:lumOff val="40000"/>
                </a:srgbClr>
              </a:solidFill>
              <a:prstDash val="solid"/>
              <a:headEnd type="triangle"/>
              <a:tailEnd type="triangle"/>
            </a:ln>
            <a:effectLst/>
          </p:spPr>
        </p:cxnSp>
        <p:sp>
          <p:nvSpPr>
            <p:cNvPr id="69" name="TextBox 68"/>
            <p:cNvSpPr txBox="1"/>
            <p:nvPr/>
          </p:nvSpPr>
          <p:spPr>
            <a:xfrm>
              <a:off x="4682151" y="4539646"/>
              <a:ext cx="630795" cy="511318"/>
            </a:xfrm>
            <a:prstGeom prst="rect">
              <a:avLst/>
            </a:prstGeom>
            <a:noFill/>
          </p:spPr>
          <p:txBody>
            <a:bodyPr wrap="none" rtlCol="0">
              <a:spAutoFit/>
            </a:bodyPr>
            <a:lstStyle/>
            <a:p>
              <a:pPr fontAlgn="auto">
                <a:spcBef>
                  <a:spcPts val="0"/>
                </a:spcBef>
                <a:spcAft>
                  <a:spcPts val="0"/>
                </a:spcAft>
              </a:pPr>
              <a:r>
                <a:rPr lang="en-US" sz="1000" dirty="0">
                  <a:solidFill>
                    <a:srgbClr val="000000"/>
                  </a:solidFill>
                  <a:latin typeface="Cambria Math" panose="02040503050406030204" pitchFamily="18" charset="0"/>
                  <a:ea typeface="Cambria Math" panose="02040503050406030204" pitchFamily="18" charset="0"/>
                </a:rPr>
                <a:t>Distance</a:t>
              </a:r>
            </a:p>
            <a:p>
              <a:pPr fontAlgn="auto">
                <a:spcBef>
                  <a:spcPts val="0"/>
                </a:spcBef>
                <a:spcAft>
                  <a:spcPts val="0"/>
                </a:spcAft>
              </a:pPr>
              <a:r>
                <a:rPr lang="en-US" sz="1000" dirty="0">
                  <a:solidFill>
                    <a:srgbClr val="000000"/>
                  </a:solidFill>
                  <a:latin typeface="Cambria Math" panose="02040503050406030204" pitchFamily="18" charset="0"/>
                  <a:ea typeface="Cambria Math" panose="02040503050406030204" pitchFamily="18" charset="0"/>
                </a:rPr>
                <a:t>between</a:t>
              </a:r>
            </a:p>
            <a:p>
              <a:pPr fontAlgn="auto">
                <a:spcBef>
                  <a:spcPts val="0"/>
                </a:spcBef>
                <a:spcAft>
                  <a:spcPts val="0"/>
                </a:spcAft>
              </a:pPr>
              <a:r>
                <a:rPr lang="en-US" sz="1000" dirty="0">
                  <a:solidFill>
                    <a:srgbClr val="000000"/>
                  </a:solidFill>
                  <a:latin typeface="Cambria Math" panose="02040503050406030204" pitchFamily="18" charset="0"/>
                  <a:ea typeface="Cambria Math" panose="02040503050406030204" pitchFamily="18" charset="0"/>
                </a:rPr>
                <a:t>Plates: d</a:t>
              </a:r>
            </a:p>
          </p:txBody>
        </p:sp>
      </p:grpSp>
    </p:spTree>
    <p:extLst>
      <p:ext uri="{BB962C8B-B14F-4D97-AF65-F5344CB8AC3E}">
        <p14:creationId xmlns:p14="http://schemas.microsoft.com/office/powerpoint/2010/main" val="3137422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754" y="-5080"/>
            <a:ext cx="5468983" cy="533400"/>
          </a:xfrm>
        </p:spPr>
        <p:txBody>
          <a:bodyPr>
            <a:noAutofit/>
          </a:bodyPr>
          <a:lstStyle/>
          <a:p>
            <a:pPr algn="ctr"/>
            <a:r>
              <a:rPr lang="en-US" sz="4000" dirty="0"/>
              <a:t>Capacitors (Continued)</a:t>
            </a:r>
          </a:p>
        </p:txBody>
      </p:sp>
      <mc:AlternateContent xmlns:mc="http://schemas.openxmlformats.org/markup-compatibility/2006">
        <mc:Choice xmlns:a14="http://schemas.microsoft.com/office/drawing/2010/main" Requires="a14">
          <p:sp>
            <p:nvSpPr>
              <p:cNvPr id="5" name="Rectangle 4"/>
              <p:cNvSpPr/>
              <p:nvPr/>
            </p:nvSpPr>
            <p:spPr>
              <a:xfrm>
                <a:off x="461640" y="755038"/>
                <a:ext cx="11532092" cy="5598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C</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ε</m:t>
                              </m:r>
                            </m:e>
                            <m:sub>
                              <m:r>
                                <m:rPr>
                                  <m:sty m:val="p"/>
                                </m:rPr>
                                <a:rPr lang="en-US">
                                  <a:solidFill>
                                    <a:srgbClr val="000000"/>
                                  </a:solidFill>
                                  <a:latin typeface="Cambria Math" panose="02040503050406030204" pitchFamily="18" charset="0"/>
                                  <a:ea typeface="Cambria Math" panose="02040503050406030204" pitchFamily="18" charset="0"/>
                                </a:rPr>
                                <m:t>r</m:t>
                              </m:r>
                            </m:sub>
                          </m:sSub>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ε</m:t>
                              </m:r>
                            </m:e>
                            <m:sub>
                              <m:r>
                                <a:rPr lang="en-US">
                                  <a:solidFill>
                                    <a:srgbClr val="000000"/>
                                  </a:solidFill>
                                  <a:latin typeface="Cambria Math" panose="02040503050406030204" pitchFamily="18" charset="0"/>
                                  <a:ea typeface="Cambria Math" panose="02040503050406030204" pitchFamily="18" charset="0"/>
                                </a:rPr>
                                <m:t>0</m:t>
                              </m:r>
                            </m:sub>
                          </m:sSub>
                          <m:r>
                            <m:rPr>
                              <m:nor/>
                            </m:rPr>
                            <a:rPr lang="en-US" dirty="0">
                              <a:solidFill>
                                <a:srgbClr val="000000"/>
                              </a:solidFill>
                              <a:ea typeface="Cambria Math" panose="02040503050406030204" pitchFamily="18" charset="0"/>
                            </a:rPr>
                            <m:t>A</m:t>
                          </m:r>
                        </m:num>
                        <m:den>
                          <m:r>
                            <m:rPr>
                              <m:nor/>
                            </m:rPr>
                            <a:rPr lang="en-US">
                              <a:solidFill>
                                <a:srgbClr val="000000"/>
                              </a:solidFill>
                              <a:ea typeface="Cambria Math" panose="02040503050406030204" pitchFamily="18" charset="0"/>
                            </a:rPr>
                            <m:t>d</m:t>
                          </m:r>
                        </m:den>
                      </m:f>
                      <m:r>
                        <a:rPr lang="en-US" i="1">
                          <a:solidFill>
                            <a:srgbClr val="000000"/>
                          </a:solidFill>
                          <a:latin typeface="Cambria Math" panose="02040503050406030204" pitchFamily="18" charset="0"/>
                          <a:ea typeface="Cambria Math" panose="02040503050406030204" pitchFamily="18" charset="0"/>
                        </a:rPr>
                        <m:t> </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Farads</m:t>
                          </m:r>
                        </m:e>
                      </m:d>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parallel</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plate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capacitor</m:t>
                      </m:r>
                      <m:r>
                        <a:rPr lang="en-US" i="1">
                          <a:solidFill>
                            <a:srgbClr val="000000"/>
                          </a:solidFill>
                          <a:latin typeface="Cambria Math" panose="02040503050406030204" pitchFamily="18" charset="0"/>
                          <a:ea typeface="Cambria Math" panose="02040503050406030204" pitchFamily="18" charset="0"/>
                        </a:rPr>
                        <m:t>.     </m:t>
                      </m:r>
                    </m:oMath>
                  </m:oMathPara>
                </a14:m>
                <a:endParaRPr lang="en-US" baseline="-25000" dirty="0">
                  <a:solidFill>
                    <a:srgbClr val="000000"/>
                  </a:solidFill>
                  <a:ea typeface="Cambria Math" panose="02040503050406030204" pitchFamily="18" charset="0"/>
                </a:endParaRPr>
              </a:p>
              <a:p>
                <a:pPr lvl="0"/>
                <a:endParaRPr lang="en-US" dirty="0">
                  <a:solidFill>
                    <a:srgbClr val="000000"/>
                  </a:solidFill>
                  <a:ea typeface="Cambria Math" panose="02040503050406030204" pitchFamily="18" charset="0"/>
                </a:endParaRPr>
              </a:p>
              <a:p>
                <a:pPr marL="257175" indent="-257175">
                  <a:buFont typeface="Arial" panose="020B0604020202020204" pitchFamily="34" charset="0"/>
                  <a:buChar char="•"/>
                </a:pPr>
                <a:r>
                  <a:rPr lang="en-US" dirty="0">
                    <a:solidFill>
                      <a:schemeClr val="bg1"/>
                    </a:solidFill>
                    <a:ea typeface="Cambria Math" panose="02040503050406030204" pitchFamily="18" charset="0"/>
                  </a:rPr>
                  <a:t>Permittivity describes the ability of a dielectric</a:t>
                </a:r>
              </a:p>
              <a:p>
                <a:r>
                  <a:rPr lang="en-US" dirty="0">
                    <a:solidFill>
                      <a:schemeClr val="bg1"/>
                    </a:solidFill>
                    <a:ea typeface="Cambria Math" panose="02040503050406030204" pitchFamily="18" charset="0"/>
                  </a:rPr>
                  <a:t>material (insulator) to polarize (align) when</a:t>
                </a:r>
              </a:p>
              <a:p>
                <a:r>
                  <a:rPr lang="en-US" dirty="0">
                    <a:solidFill>
                      <a:schemeClr val="bg1"/>
                    </a:solidFill>
                    <a:ea typeface="Cambria Math" panose="02040503050406030204" pitchFamily="18" charset="0"/>
                  </a:rPr>
                  <a:t>exposed to an electric field. </a:t>
                </a:r>
              </a:p>
              <a:p>
                <a:endParaRPr lang="en-US" dirty="0">
                  <a:solidFill>
                    <a:schemeClr val="bg1"/>
                  </a:solidFill>
                  <a:ea typeface="Cambria Math" panose="02040503050406030204" pitchFamily="18" charset="0"/>
                </a:endParaRPr>
              </a:p>
              <a:p>
                <a:pPr marL="257175" indent="-257175">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So increasing </a:t>
                </a:r>
                <a:r>
                  <a:rPr lang="en-US" dirty="0" err="1">
                    <a:solidFill>
                      <a:srgbClr val="000000"/>
                    </a:solidFill>
                    <a:ea typeface="Cambria Math" panose="02040503050406030204" pitchFamily="18" charset="0"/>
                    <a:cs typeface="Arial" panose="020B0604020202020204" pitchFamily="34" charset="0"/>
                  </a:rPr>
                  <a:t>ɛ</a:t>
                </a:r>
                <a:r>
                  <a:rPr lang="en-US" baseline="-25000" dirty="0" err="1">
                    <a:solidFill>
                      <a:srgbClr val="000000"/>
                    </a:solidFill>
                    <a:ea typeface="Cambria Math" panose="02040503050406030204" pitchFamily="18" charset="0"/>
                    <a:cs typeface="Arial" panose="020B0604020202020204" pitchFamily="34" charset="0"/>
                  </a:rPr>
                  <a:t>r</a:t>
                </a:r>
                <a:r>
                  <a:rPr lang="en-US" dirty="0">
                    <a:solidFill>
                      <a:srgbClr val="000000"/>
                    </a:solidFill>
                    <a:ea typeface="Cambria Math" panose="02040503050406030204" pitchFamily="18" charset="0"/>
                    <a:cs typeface="Arial" panose="020B0604020202020204" pitchFamily="34" charset="0"/>
                  </a:rPr>
                  <a:t> means increasing polarization.</a:t>
                </a:r>
              </a:p>
              <a:p>
                <a:pPr marL="257175" indent="-257175">
                  <a:buFont typeface="Arial" panose="020B0604020202020204" pitchFamily="34" charset="0"/>
                  <a:buChar char="•"/>
                </a:pPr>
                <a:endParaRPr lang="en-US" dirty="0">
                  <a:solidFill>
                    <a:srgbClr val="000000"/>
                  </a:solidFill>
                  <a:ea typeface="Cambria Math" panose="02040503050406030204" pitchFamily="18" charset="0"/>
                </a:endParaRPr>
              </a:p>
              <a:p>
                <a:pPr marL="257175" indent="-257175">
                  <a:buFont typeface="Arial" panose="020B0604020202020204" pitchFamily="34" charset="0"/>
                  <a:buChar char="•"/>
                </a:pPr>
                <a:r>
                  <a:rPr lang="en-US" dirty="0">
                    <a:solidFill>
                      <a:srgbClr val="000000"/>
                    </a:solidFill>
                    <a:ea typeface="Cambria Math" panose="02040503050406030204" pitchFamily="18" charset="0"/>
                  </a:rPr>
                  <a:t>Dielectric polarization results in a reduced electric</a:t>
                </a:r>
              </a:p>
              <a:p>
                <a:pPr lvl="0"/>
                <a:r>
                  <a:rPr lang="en-US" dirty="0">
                    <a:solidFill>
                      <a:srgbClr val="000000"/>
                    </a:solidFill>
                    <a:ea typeface="Cambria Math" panose="02040503050406030204" pitchFamily="18" charset="0"/>
                  </a:rPr>
                  <a:t>field between the capacitor plates for a given charge, resulting in more charge per volt, i.e., more capacitance.</a:t>
                </a:r>
              </a:p>
              <a:p>
                <a:pPr lvl="0"/>
                <a:endParaRPr lang="en-US" dirty="0">
                  <a:solidFill>
                    <a:srgbClr val="000000"/>
                  </a:solidFill>
                  <a:ea typeface="Cambria Math" panose="02040503050406030204" pitchFamily="18" charset="0"/>
                </a:endParaRPr>
              </a:p>
              <a:p>
                <a:pPr marL="257175" indent="-257175">
                  <a:buFont typeface="Arial" panose="020B0604020202020204" pitchFamily="34" charset="0"/>
                  <a:buChar char="•"/>
                </a:pPr>
                <a:r>
                  <a:rPr lang="en-US" dirty="0">
                    <a:solidFill>
                      <a:srgbClr val="000000"/>
                    </a:solidFill>
                    <a:ea typeface="Cambria Math" panose="02040503050406030204" pitchFamily="18" charset="0"/>
                  </a:rPr>
                  <a:t>Reducing the distance d between plates also results in a smaller voltage between the plates for a given charge, i.e., more charge per volt, and therefore more capacitance. The smaller voltage is because less work is involved to separate charges from one plate to the other. </a:t>
                </a:r>
              </a:p>
              <a:p>
                <a:pPr marL="257175" indent="-257175">
                  <a:buFont typeface="Arial" panose="020B0604020202020204" pitchFamily="34" charset="0"/>
                  <a:buChar char="•"/>
                </a:pPr>
                <a:endParaRPr lang="en-US" dirty="0">
                  <a:solidFill>
                    <a:srgbClr val="000000"/>
                  </a:solidFill>
                  <a:ea typeface="Cambria Math" panose="02040503050406030204" pitchFamily="18" charset="0"/>
                </a:endParaRPr>
              </a:p>
              <a:p>
                <a:pPr marL="285750" indent="-285750">
                  <a:buFont typeface="Arial" panose="020B0604020202020204" pitchFamily="34" charset="0"/>
                  <a:buChar char="•"/>
                </a:pPr>
                <a:r>
                  <a:rPr lang="en-US" dirty="0">
                    <a:solidFill>
                      <a:srgbClr val="000000"/>
                    </a:solidFill>
                    <a:ea typeface="Cambria Math" panose="02040503050406030204" pitchFamily="18" charset="0"/>
                  </a:rPr>
                  <a:t>Also increasing plate or surface area A increases the capacitor charge storage capability. This implies that paralleling capacitors results in an increase in capacitance, i.e., </a:t>
                </a:r>
                <a:r>
                  <a:rPr lang="en-US" dirty="0" err="1">
                    <a:solidFill>
                      <a:srgbClr val="000000"/>
                    </a:solidFill>
                    <a:ea typeface="Cambria Math" panose="02040503050406030204" pitchFamily="18" charset="0"/>
                  </a:rPr>
                  <a:t>Ceq</a:t>
                </a:r>
                <a:r>
                  <a:rPr lang="en-US" dirty="0">
                    <a:solidFill>
                      <a:srgbClr val="000000"/>
                    </a:solidFill>
                    <a:ea typeface="Cambria Math" panose="02040503050406030204" pitchFamily="18" charset="0"/>
                  </a:rPr>
                  <a:t> = C1 + C2 + … + CN for parallel capacitors.</a:t>
                </a:r>
              </a:p>
              <a:p>
                <a:pPr marL="285750" indent="-285750">
                  <a:buFont typeface="Arial" panose="020B0604020202020204" pitchFamily="34" charset="0"/>
                  <a:buChar char="•"/>
                </a:pPr>
                <a:endParaRPr lang="en-US" dirty="0">
                  <a:solidFill>
                    <a:srgbClr val="000000"/>
                  </a:solidFill>
                  <a:ea typeface="Cambria Math" panose="02040503050406030204" pitchFamily="18" charset="0"/>
                </a:endParaRPr>
              </a:p>
              <a:p>
                <a:pPr marL="285750" indent="-285750">
                  <a:buFont typeface="Arial" panose="020B0604020202020204" pitchFamily="34" charset="0"/>
                  <a:buChar char="•"/>
                </a:pPr>
                <a:r>
                  <a:rPr lang="en-US" dirty="0">
                    <a:solidFill>
                      <a:srgbClr val="000000"/>
                    </a:solidFill>
                    <a:ea typeface="Cambria Math" panose="02040503050406030204" pitchFamily="18" charset="0"/>
                  </a:rPr>
                  <a:t>Physics of capacitors is covered in more detail in Physics 220 and ECEN 390 – Electricity and Magnetism.</a:t>
                </a:r>
              </a:p>
            </p:txBody>
          </p:sp>
        </mc:Choice>
        <mc:Fallback>
          <p:sp>
            <p:nvSpPr>
              <p:cNvPr id="5" name="Rectangle 4"/>
              <p:cNvSpPr>
                <a:spLocks noRot="1" noChangeAspect="1" noMove="1" noResize="1" noEditPoints="1" noAdjustHandles="1" noChangeArrowheads="1" noChangeShapeType="1" noTextEdit="1"/>
              </p:cNvSpPr>
              <p:nvPr/>
            </p:nvSpPr>
            <p:spPr>
              <a:xfrm>
                <a:off x="461640" y="755038"/>
                <a:ext cx="11532092" cy="5598777"/>
              </a:xfrm>
              <a:prstGeom prst="rect">
                <a:avLst/>
              </a:prstGeom>
              <a:blipFill>
                <a:blip r:embed="rId3"/>
                <a:stretch>
                  <a:fillRect l="-263" b="-21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5DEF924-5005-4C96-A2DF-77412CAC7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682" y="816627"/>
            <a:ext cx="3767842" cy="2348230"/>
          </a:xfrm>
          <a:prstGeom prst="rect">
            <a:avLst/>
          </a:prstGeom>
        </p:spPr>
      </p:pic>
    </p:spTree>
    <p:extLst>
      <p:ext uri="{BB962C8B-B14F-4D97-AF65-F5344CB8AC3E}">
        <p14:creationId xmlns:p14="http://schemas.microsoft.com/office/powerpoint/2010/main" val="412377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 calcmode="lin" valueType="num">
                                      <p:cBhvr additive="base">
                                        <p:cTn id="1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 calcmode="lin" valueType="num">
                                      <p:cBhvr additive="base">
                                        <p:cTn id="1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 calcmode="lin" valueType="num">
                                      <p:cBhvr additive="base">
                                        <p:cTn id="2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anim calcmode="lin" valueType="num">
                                      <p:cBhvr additive="base">
                                        <p:cTn id="2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anim calcmode="lin" valueType="num">
                                      <p:cBhvr additive="base">
                                        <p:cTn id="31"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732" y="-46008"/>
            <a:ext cx="7730835" cy="533400"/>
          </a:xfrm>
        </p:spPr>
        <p:txBody>
          <a:bodyPr>
            <a:noAutofit/>
          </a:bodyPr>
          <a:lstStyle/>
          <a:p>
            <a:pPr algn="ctr"/>
            <a:r>
              <a:rPr lang="en-US" sz="4000" dirty="0"/>
              <a:t>Capacitor Current and Voltage</a:t>
            </a:r>
          </a:p>
        </p:txBody>
      </p:sp>
      <mc:AlternateContent xmlns:mc="http://schemas.openxmlformats.org/markup-compatibility/2006">
        <mc:Choice xmlns:a14="http://schemas.microsoft.com/office/drawing/2010/main" Requires="a14">
          <p:sp>
            <p:nvSpPr>
              <p:cNvPr id="4" name="Rectangle 3"/>
              <p:cNvSpPr/>
              <p:nvPr/>
            </p:nvSpPr>
            <p:spPr>
              <a:xfrm>
                <a:off x="284085" y="564242"/>
                <a:ext cx="11771791" cy="61622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600"/>
                  </a:spcAft>
                </a:pPr>
                <a14:m>
                  <m:oMathPara xmlns:m="http://schemas.openxmlformats.org/officeDocument/2006/math">
                    <m:oMathParaPr>
                      <m:jc m:val="center"/>
                    </m:oMathParaPr>
                    <m:oMath xmlns:m="http://schemas.openxmlformats.org/officeDocument/2006/math">
                      <m:r>
                        <m:rPr>
                          <m:sty m:val="p"/>
                        </m:rPr>
                        <a:rPr lang="en-US" i="0" smtClean="0">
                          <a:solidFill>
                            <a:srgbClr val="000000"/>
                          </a:solidFill>
                          <a:latin typeface="Cambria Math" panose="02040503050406030204" pitchFamily="18" charset="0"/>
                          <a:ea typeface="Cambria Math" panose="02040503050406030204" pitchFamily="18" charset="0"/>
                        </a:rPr>
                        <m:t>q</m:t>
                      </m:r>
                      <m:r>
                        <a:rPr lang="en-US" i="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C</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rPr>
                            <m:t>dq</m:t>
                          </m:r>
                        </m:num>
                        <m:den>
                          <m:r>
                            <m:rPr>
                              <m:sty m:val="p"/>
                            </m:rPr>
                            <a:rPr lang="en-US" b="0" i="0" smtClean="0">
                              <a:solidFill>
                                <a:srgbClr val="000000"/>
                              </a:solidFill>
                              <a:latin typeface="Cambria Math" panose="02040503050406030204" pitchFamily="18" charset="0"/>
                              <a:ea typeface="Cambria Math" panose="02040503050406030204" pitchFamily="18" charset="0"/>
                            </a:rPr>
                            <m:t>dt</m:t>
                          </m:r>
                        </m:den>
                      </m:f>
                      <m:r>
                        <a:rPr lang="en-US" b="0" i="0" smtClean="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C</m:t>
                      </m:r>
                      <m:f>
                        <m:fPr>
                          <m:ctrlPr>
                            <a:rPr lang="en-US" b="0" i="1" smtClean="0">
                              <a:solidFill>
                                <a:srgbClr val="000000"/>
                              </a:solidFill>
                              <a:latin typeface="Cambria Math" panose="02040503050406030204" pitchFamily="18" charset="0"/>
                              <a:ea typeface="Cambria Math" panose="02040503050406030204" pitchFamily="18"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rPr>
                            <m:t>d</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num>
                        <m:den>
                          <m:r>
                            <m:rPr>
                              <m:sty m:val="p"/>
                            </m:rPr>
                            <a:rPr lang="en-US" b="0" i="0" smtClean="0">
                              <a:solidFill>
                                <a:srgbClr val="000000"/>
                              </a:solidFill>
                              <a:latin typeface="Cambria Math" panose="02040503050406030204" pitchFamily="18" charset="0"/>
                              <a:ea typeface="Cambria Math" panose="02040503050406030204" pitchFamily="18" charset="0"/>
                            </a:rPr>
                            <m:t>dt</m:t>
                          </m:r>
                        </m:den>
                      </m:f>
                      <m:r>
                        <a:rPr lang="en-US" b="0" i="1" smtClean="0">
                          <a:solidFill>
                            <a:srgbClr val="000000"/>
                          </a:solidFill>
                          <a:latin typeface="Cambria Math" panose="02040503050406030204" pitchFamily="18" charset="0"/>
                          <a:ea typeface="Cambria Math" panose="02040503050406030204" pitchFamily="18" charset="0"/>
                        </a:rPr>
                        <m:t>, </m:t>
                      </m:r>
                      <m:r>
                        <a:rPr lang="en-US" b="0" i="0" smtClean="0">
                          <a:solidFill>
                            <a:srgbClr val="000000"/>
                          </a:solidFill>
                          <a:latin typeface="Cambria Math" panose="02040503050406030204" pitchFamily="18" charset="0"/>
                          <a:ea typeface="Cambria Math" panose="02040503050406030204" pitchFamily="18" charset="0"/>
                        </a:rPr>
                        <m:t> </m:t>
                      </m:r>
                      <m:sSub>
                        <m:sSubPr>
                          <m:ctrlPr>
                            <a:rPr 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i</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d>
                        <m:dPr>
                          <m:ctrlPr>
                            <a:rPr lang="en-US" b="0" i="1" smtClean="0">
                              <a:solidFill>
                                <a:srgbClr val="000000"/>
                              </a:solidFill>
                              <a:latin typeface="Cambria Math" panose="02040503050406030204" pitchFamily="18" charset="0"/>
                              <a:ea typeface="Cambria Math" panose="02040503050406030204" pitchFamily="18" charset="0"/>
                            </a:rPr>
                          </m:ctrlPr>
                        </m:dPr>
                        <m:e>
                          <m:r>
                            <m:rPr>
                              <m:sty m:val="p"/>
                            </m:rPr>
                            <a:rPr lang="en-US" b="0" i="0" smtClean="0">
                              <a:solidFill>
                                <a:srgbClr val="000000"/>
                              </a:solidFill>
                              <a:latin typeface="Cambria Math" panose="02040503050406030204" pitchFamily="18" charset="0"/>
                              <a:ea typeface="Cambria Math" panose="02040503050406030204" pitchFamily="18" charset="0"/>
                            </a:rPr>
                            <m:t>t</m:t>
                          </m:r>
                        </m:e>
                      </m:d>
                      <m:r>
                        <a:rPr lang="en-US" b="0" i="0" smtClean="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C</m:t>
                      </m:r>
                      <m:f>
                        <m:fPr>
                          <m:ctrlPr>
                            <a:rPr lang="en-US" b="0" i="1" smtClean="0">
                              <a:solidFill>
                                <a:srgbClr val="000000"/>
                              </a:solidFill>
                              <a:latin typeface="Cambria Math" panose="02040503050406030204" pitchFamily="18" charset="0"/>
                              <a:ea typeface="Cambria Math" panose="02040503050406030204" pitchFamily="18" charset="0"/>
                            </a:rPr>
                          </m:ctrlPr>
                        </m:fPr>
                        <m:num>
                          <m:r>
                            <m:rPr>
                              <m:sty m:val="p"/>
                            </m:rPr>
                            <a:rPr lang="en-US" b="0" i="0" smtClean="0">
                              <a:solidFill>
                                <a:srgbClr val="000000"/>
                              </a:solidFill>
                              <a:latin typeface="Cambria Math" panose="02040503050406030204" pitchFamily="18" charset="0"/>
                              <a:ea typeface="Cambria Math" panose="02040503050406030204" pitchFamily="18" charset="0"/>
                            </a:rPr>
                            <m:t>d</m:t>
                          </m:r>
                          <m:sSub>
                            <m:sSubPr>
                              <m:ctrlPr>
                                <a:rPr 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v</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num>
                        <m:den>
                          <m:r>
                            <m:rPr>
                              <m:sty m:val="p"/>
                            </m:rPr>
                            <a:rPr lang="en-US" b="0" i="0" smtClean="0">
                              <a:solidFill>
                                <a:srgbClr val="000000"/>
                              </a:solidFill>
                              <a:latin typeface="Cambria Math" panose="02040503050406030204" pitchFamily="18" charset="0"/>
                              <a:ea typeface="Cambria Math" panose="02040503050406030204" pitchFamily="18" charset="0"/>
                            </a:rPr>
                            <m:t>dt</m:t>
                          </m:r>
                        </m:den>
                      </m:f>
                      <m:r>
                        <a:rPr lang="en-US" i="1">
                          <a:solidFill>
                            <a:srgbClr val="000000"/>
                          </a:solidFill>
                          <a:latin typeface="Cambria Math" panose="02040503050406030204" pitchFamily="18" charset="0"/>
                          <a:ea typeface="Cambria Math" panose="02040503050406030204" pitchFamily="18" charset="0"/>
                        </a:rPr>
                        <m:t>.  </m:t>
                      </m:r>
                    </m:oMath>
                  </m:oMathPara>
                </a14:m>
                <a:endParaRPr lang="en-US" baseline="-25000" dirty="0">
                  <a:solidFill>
                    <a:srgbClr val="000000"/>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This says that the current flowing into or out of a capacitors plates is zero, unless the voltage across the capacitor is changing.</a:t>
                </a:r>
              </a:p>
              <a:p>
                <a:pPr marL="285750" indent="-285750">
                  <a:spcAft>
                    <a:spcPts val="12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12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12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A capacitor behaves as an open circuit to constant dc.</a:t>
                </a:r>
              </a:p>
              <a:p>
                <a:pPr>
                  <a:spcAft>
                    <a:spcPts val="420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C</m:t>
                          </m:r>
                        </m:den>
                      </m:f>
                      <m:nary>
                        <m:naryPr>
                          <m:ctrlPr>
                            <a:rPr lang="en-US" i="1">
                              <a:solidFill>
                                <a:srgbClr val="000000"/>
                              </a:solidFill>
                              <a:latin typeface="Cambria Math" panose="02040503050406030204" pitchFamily="18" charset="0"/>
                              <a:ea typeface="Cambria Math" panose="02040503050406030204" pitchFamily="18" charset="0"/>
                            </a:rPr>
                          </m:ctrlPr>
                        </m:naryPr>
                        <m:sub>
                          <m:r>
                            <m:rPr>
                              <m:brk m:alnAt="23"/>
                            </m:rPr>
                            <a:rPr lang="en-US">
                              <a:solidFill>
                                <a:srgbClr val="000000"/>
                              </a:solidFill>
                              <a:latin typeface="Cambria Math" panose="02040503050406030204" pitchFamily="18" charset="0"/>
                              <a:ea typeface="Cambria Math" panose="02040503050406030204" pitchFamily="18" charset="0"/>
                            </a:rPr>
                            <m:t>0</m:t>
                          </m:r>
                        </m:sub>
                        <m:sup>
                          <m:r>
                            <m:rPr>
                              <m:sty m:val="p"/>
                            </m:rPr>
                            <a:rPr lang="en-US">
                              <a:solidFill>
                                <a:srgbClr val="000000"/>
                              </a:solidFill>
                              <a:latin typeface="Cambria Math" panose="02040503050406030204" pitchFamily="18" charset="0"/>
                              <a:ea typeface="Cambria Math" panose="02040503050406030204" pitchFamily="18" charset="0"/>
                            </a:rPr>
                            <m:t>t</m:t>
                          </m:r>
                        </m:sup>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τ</m:t>
                              </m:r>
                            </m:e>
                          </m:d>
                        </m:e>
                      </m:nary>
                      <m:r>
                        <m:rPr>
                          <m:sty m:val="p"/>
                        </m:rPr>
                        <a:rPr lang="en-US">
                          <a:solidFill>
                            <a:srgbClr val="000000"/>
                          </a:solidFill>
                          <a:latin typeface="Cambria Math" panose="02040503050406030204" pitchFamily="18" charset="0"/>
                          <a:ea typeface="Cambria Math" panose="02040503050406030204" pitchFamily="18" charset="0"/>
                        </a:rPr>
                        <m:t>d</m:t>
                      </m:r>
                      <m:r>
                        <m:rPr>
                          <m:sty m:val="p"/>
                        </m:rPr>
                        <a:rPr lang="el-GR" i="1">
                          <a:solidFill>
                            <a:srgbClr val="000000"/>
                          </a:solidFill>
                          <a:latin typeface="Cambria Math" panose="02040503050406030204" pitchFamily="18" charset="0"/>
                          <a:ea typeface="Cambria Math" panose="02040503050406030204" pitchFamily="18" charset="0"/>
                        </a:rPr>
                        <m:t>τ</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a:rPr lang="en-US">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c</m:t>
                          </m:r>
                        </m:sub>
                      </m:sSub>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can</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change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abruptly</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finite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current</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200"/>
                  </a:spcAft>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spcAft>
                    <a:spcPts val="1200"/>
                  </a:spcAft>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24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24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spcAft>
                    <a:spcPts val="24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Capacitors oppose a change in voltage, i.e., capacitors provide voltage inertia.</a:t>
                </a:r>
              </a:p>
            </p:txBody>
          </p:sp>
        </mc:Choice>
        <mc:Fallback>
          <p:sp>
            <p:nvSpPr>
              <p:cNvPr id="4" name="Rectangle 3"/>
              <p:cNvSpPr>
                <a:spLocks noRot="1" noChangeAspect="1" noMove="1" noResize="1" noEditPoints="1" noAdjustHandles="1" noChangeArrowheads="1" noChangeShapeType="1" noTextEdit="1"/>
              </p:cNvSpPr>
              <p:nvPr/>
            </p:nvSpPr>
            <p:spPr>
              <a:xfrm>
                <a:off x="284085" y="564242"/>
                <a:ext cx="11771791" cy="6162200"/>
              </a:xfrm>
              <a:prstGeom prst="rect">
                <a:avLst/>
              </a:prstGeom>
              <a:blipFill>
                <a:blip r:embed="rId3"/>
                <a:stretch>
                  <a:fillRect l="-155" b="-196"/>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488" y="3709035"/>
            <a:ext cx="5196223" cy="26838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714" y="1543244"/>
            <a:ext cx="2519830" cy="1874632"/>
          </a:xfrm>
          <a:prstGeom prst="rect">
            <a:avLst/>
          </a:prstGeom>
        </p:spPr>
      </p:pic>
    </p:spTree>
    <p:extLst>
      <p:ext uri="{BB962C8B-B14F-4D97-AF65-F5344CB8AC3E}">
        <p14:creationId xmlns:p14="http://schemas.microsoft.com/office/powerpoint/2010/main" val="7106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 calcmode="lin" valueType="num">
                                      <p:cBhvr additive="base">
                                        <p:cTn id="1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793" y="6223"/>
            <a:ext cx="7730835" cy="533400"/>
          </a:xfrm>
        </p:spPr>
        <p:txBody>
          <a:bodyPr>
            <a:noAutofit/>
          </a:bodyPr>
          <a:lstStyle/>
          <a:p>
            <a:pPr algn="ctr"/>
            <a:r>
              <a:rPr lang="en-US" sz="4000" dirty="0"/>
              <a:t>Capacitor Energy Storage</a:t>
            </a:r>
          </a:p>
        </p:txBody>
      </p:sp>
      <mc:AlternateContent xmlns:mc="http://schemas.openxmlformats.org/markup-compatibility/2006">
        <mc:Choice xmlns:a14="http://schemas.microsoft.com/office/drawing/2010/main" Requires="a14">
          <p:sp>
            <p:nvSpPr>
              <p:cNvPr id="4" name="Rectangle 3"/>
              <p:cNvSpPr/>
              <p:nvPr/>
            </p:nvSpPr>
            <p:spPr>
              <a:xfrm>
                <a:off x="319594" y="698520"/>
                <a:ext cx="11620870" cy="581684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0"/>
                  </a:spcAft>
                  <a:buFont typeface="Arial" panose="020B0604020202020204" pitchFamily="34" charset="0"/>
                  <a:buChar char="•"/>
                </a:pPr>
                <a:r>
                  <a:rPr lang="en-US" dirty="0">
                    <a:solidFill>
                      <a:schemeClr val="bg1"/>
                    </a:solidFill>
                  </a:rPr>
                  <a:t>Ideal capacitors do not dissipate power, rather they are energy storage and delivery elements.</a:t>
                </a:r>
              </a:p>
              <a:p>
                <a:pPr>
                  <a:lnSpc>
                    <a:spcPct val="107000"/>
                  </a:lnSpc>
                  <a:spcAft>
                    <a:spcPts val="600"/>
                  </a:spcAft>
                </a:pPr>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600"/>
                  </a:spcAft>
                </a:pPr>
                <a:r>
                  <a:rPr lang="en-US" dirty="0">
                    <a:solidFill>
                      <a:srgbClr val="000000"/>
                    </a:solidFill>
                    <a:ea typeface="Cambria Math" panose="02040503050406030204" pitchFamily="18" charset="0"/>
                    <a:cs typeface="Arial" panose="020B0604020202020204" pitchFamily="34" charset="0"/>
                  </a:rPr>
                  <a:t>Power delivered to a capacitor: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p</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vi</m:t>
                    </m:r>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rPr>
                          <m:t>C</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dv</m:t>
                            </m:r>
                          </m:num>
                          <m:den>
                            <m:r>
                              <m:rPr>
                                <m:sty m:val="p"/>
                              </m:rPr>
                              <a:rPr lang="en-US">
                                <a:solidFill>
                                  <a:srgbClr val="000000"/>
                                </a:solidFill>
                                <a:latin typeface="Cambria Math" panose="02040503050406030204" pitchFamily="18" charset="0"/>
                                <a:ea typeface="Cambria Math" panose="02040503050406030204" pitchFamily="18" charset="0"/>
                              </a:rPr>
                              <m:t>dt</m:t>
                            </m:r>
                          </m:den>
                        </m:f>
                      </m:e>
                    </m:d>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600"/>
                  </a:spcAft>
                </a:pPr>
                <a:endParaRPr lang="en-US" dirty="0">
                  <a:solidFill>
                    <a:srgbClr val="000000"/>
                  </a:solidFill>
                  <a:ea typeface="Cambria Math" panose="020405030504060302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bg1"/>
                    </a:solidFill>
                    <a:ea typeface="Cambria Math" panose="02040503050406030204" pitchFamily="18" charset="0"/>
                  </a:rPr>
                  <a:t>Power is the energy rate, i.e., the rate at which energy is generated or expended. </a:t>
                </a: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p</m:t>
                    </m:r>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a:solidFill>
                              <a:schemeClr val="bg1"/>
                            </a:solidFill>
                            <a:latin typeface="Cambria Math" panose="02040503050406030204" pitchFamily="18" charset="0"/>
                            <a:ea typeface="Cambria Math" panose="02040503050406030204" pitchFamily="18" charset="0"/>
                          </a:rPr>
                          <m:t>dw</m:t>
                        </m:r>
                      </m:num>
                      <m:den>
                        <m:r>
                          <m:rPr>
                            <m:sty m:val="p"/>
                          </m:rPr>
                          <a:rPr lang="en-US">
                            <a:solidFill>
                              <a:schemeClr val="bg1"/>
                            </a:solidFill>
                            <a:latin typeface="Cambria Math" panose="02040503050406030204" pitchFamily="18" charset="0"/>
                            <a:ea typeface="Cambria Math" panose="02040503050406030204" pitchFamily="18" charset="0"/>
                          </a:rPr>
                          <m:t>dt</m:t>
                        </m:r>
                      </m:den>
                    </m:f>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a typeface="Cambria Math" panose="02040503050406030204" pitchFamily="18" charset="0"/>
                </a:endParaRPr>
              </a:p>
              <a:p>
                <a:pPr marL="342900" indent="-342900">
                  <a:buFont typeface="Arial" panose="020B0604020202020204" pitchFamily="34" charset="0"/>
                  <a:buChar char="•"/>
                </a:pPr>
                <a:endParaRPr lang="en-US" dirty="0">
                  <a:solidFill>
                    <a:schemeClr val="bg1"/>
                  </a:solidFill>
                  <a:ea typeface="Cambria Math" panose="02040503050406030204" pitchFamily="18" charset="0"/>
                </a:endParaRPr>
              </a:p>
              <a:p>
                <a:pPr lvl="3">
                  <a:spcAft>
                    <a:spcPts val="1200"/>
                  </a:spcAft>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Energy</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w</m:t>
                      </m:r>
                      <m:r>
                        <a:rPr lang="en-US">
                          <a:solidFill>
                            <a:schemeClr val="bg1"/>
                          </a:solidFill>
                          <a:latin typeface="Cambria Math" panose="02040503050406030204" pitchFamily="18" charset="0"/>
                          <a:ea typeface="Cambria Math" panose="02040503050406030204" pitchFamily="18" charset="0"/>
                        </a:rPr>
                        <m:t>=</m:t>
                      </m:r>
                      <m:nary>
                        <m:naryPr>
                          <m:ctrlPr>
                            <a:rPr lang="en-US" i="1">
                              <a:solidFill>
                                <a:schemeClr val="bg1"/>
                              </a:solidFill>
                              <a:latin typeface="Cambria Math" panose="02040503050406030204" pitchFamily="18" charset="0"/>
                              <a:ea typeface="Cambria Math" panose="02040503050406030204" pitchFamily="18" charset="0"/>
                            </a:rPr>
                          </m:ctrlPr>
                        </m:naryPr>
                        <m:sub>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t</m:t>
                              </m:r>
                            </m:e>
                            <m:sub>
                              <m:r>
                                <a:rPr lang="en-US">
                                  <a:solidFill>
                                    <a:schemeClr val="bg1"/>
                                  </a:solidFill>
                                  <a:latin typeface="Cambria Math" panose="02040503050406030204" pitchFamily="18" charset="0"/>
                                  <a:ea typeface="Cambria Math" panose="02040503050406030204" pitchFamily="18" charset="0"/>
                                </a:rPr>
                                <m:t>0</m:t>
                              </m:r>
                            </m:sub>
                          </m:sSub>
                        </m:sub>
                        <m:sup>
                          <m:r>
                            <m:rPr>
                              <m:sty m:val="p"/>
                            </m:rPr>
                            <a:rPr lang="en-US">
                              <a:solidFill>
                                <a:schemeClr val="bg1"/>
                              </a:solidFill>
                              <a:latin typeface="Cambria Math" panose="02040503050406030204" pitchFamily="18" charset="0"/>
                              <a:ea typeface="Cambria Math" panose="02040503050406030204" pitchFamily="18" charset="0"/>
                            </a:rPr>
                            <m:t>t</m:t>
                          </m:r>
                        </m:sup>
                        <m:e>
                          <m:r>
                            <m:rPr>
                              <m:sty m:val="p"/>
                            </m:rPr>
                            <a:rPr lang="en-US">
                              <a:solidFill>
                                <a:schemeClr val="bg1"/>
                              </a:solidFill>
                              <a:latin typeface="Cambria Math" panose="02040503050406030204" pitchFamily="18" charset="0"/>
                              <a:ea typeface="Cambria Math" panose="02040503050406030204" pitchFamily="18" charset="0"/>
                            </a:rPr>
                            <m:t>p</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m:rPr>
                              <m:sty m:val="p"/>
                            </m:rPr>
                            <a:rPr lang="en-US">
                              <a:solidFill>
                                <a:schemeClr val="bg1"/>
                              </a:solidFill>
                              <a:latin typeface="Cambria Math" panose="02040503050406030204" pitchFamily="18" charset="0"/>
                              <a:ea typeface="Cambria Math" panose="02040503050406030204" pitchFamily="18" charset="0"/>
                            </a:rPr>
                            <m:t>dt</m:t>
                          </m:r>
                          <m:r>
                            <a:rPr lang="en-US">
                              <a:solidFill>
                                <a:schemeClr val="bg1"/>
                              </a:solidFill>
                              <a:latin typeface="Cambria Math" panose="02040503050406030204" pitchFamily="18" charset="0"/>
                              <a:ea typeface="Cambria Math" panose="02040503050406030204" pitchFamily="18" charset="0"/>
                            </a:rPr>
                            <m:t>.</m:t>
                          </m:r>
                        </m:e>
                      </m:nary>
                    </m:oMath>
                  </m:oMathPara>
                </a14:m>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200"/>
                  </a:spcAft>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cs typeface="Arial" panose="020B0604020202020204" pitchFamily="34" charset="0"/>
                        </a:rPr>
                        <m:t>The</m:t>
                      </m:r>
                      <m:r>
                        <a:rPr lang="en-US" b="0" i="0" smtClean="0">
                          <a:solidFill>
                            <a:srgbClr val="000000"/>
                          </a:solidFill>
                          <a:latin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cs typeface="Arial" panose="020B0604020202020204" pitchFamily="34" charset="0"/>
                        </a:rPr>
                        <m:t>energy</m:t>
                      </m:r>
                      <m:r>
                        <a:rPr lang="en-US">
                          <a:solidFill>
                            <a:srgbClr val="000000"/>
                          </a:solidFill>
                          <a:latin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cs typeface="Arial" panose="020B0604020202020204" pitchFamily="34" charset="0"/>
                        </a:rPr>
                        <m:t>stored</m:t>
                      </m:r>
                      <m:r>
                        <a:rPr lang="en-US">
                          <a:solidFill>
                            <a:srgbClr val="000000"/>
                          </a:solidFill>
                          <a:latin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cs typeface="Arial" panose="020B0604020202020204" pitchFamily="34" charset="0"/>
                        </a:rPr>
                        <m:t>in</m:t>
                      </m:r>
                      <m:r>
                        <a:rPr lang="en-US">
                          <a:solidFill>
                            <a:srgbClr val="000000"/>
                          </a:solidFill>
                          <a:latin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cs typeface="Arial" panose="020B0604020202020204" pitchFamily="34" charset="0"/>
                        </a:rPr>
                        <m:t>a</m:t>
                      </m:r>
                      <m:r>
                        <a:rPr lang="en-US">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capaci</m:t>
                      </m:r>
                      <m:r>
                        <m:rPr>
                          <m:sty m:val="p"/>
                        </m:rPr>
                        <a:rPr lang="en-US">
                          <a:solidFill>
                            <a:srgbClr val="000000"/>
                          </a:solidFill>
                          <a:latin typeface="Cambria Math" panose="02040503050406030204" pitchFamily="18" charset="0"/>
                          <a:cs typeface="Arial" panose="020B0604020202020204" pitchFamily="34" charset="0"/>
                        </a:rPr>
                        <m:t>tor</m:t>
                      </m:r>
                      <m:r>
                        <a:rPr lang="en-US">
                          <a:solidFill>
                            <a:srgbClr val="000000"/>
                          </a:solidFill>
                          <a:latin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cs typeface="Arial" panose="020B0604020202020204" pitchFamily="34" charset="0"/>
                        </a:rPr>
                        <m:t>equals</m:t>
                      </m:r>
                      <m:r>
                        <a:rPr lang="en-US">
                          <a:solidFill>
                            <a:srgbClr val="000000"/>
                          </a:solidFill>
                          <a:latin typeface="Cambria Math" panose="02040503050406030204" pitchFamily="18" charset="0"/>
                          <a:cs typeface="Arial" panose="020B0604020202020204" pitchFamily="34" charset="0"/>
                        </a:rPr>
                        <m:t>: </m:t>
                      </m:r>
                      <m:r>
                        <m:rPr>
                          <m:sty m:val="p"/>
                        </m:rPr>
                        <a:rPr lang="en-US" b="0" i="0" smtClean="0">
                          <a:solidFill>
                            <a:srgbClr val="000000"/>
                          </a:solidFill>
                          <a:latin typeface="Cambria Math" panose="02040503050406030204" pitchFamily="18" charset="0"/>
                          <a:cs typeface="Arial" panose="020B0604020202020204" pitchFamily="34" charset="0"/>
                        </a:rPr>
                        <m:t>w</m:t>
                      </m:r>
                      <m:r>
                        <a:rPr lang="en-US">
                          <a:solidFill>
                            <a:srgbClr val="000000"/>
                          </a:solidFill>
                          <a:latin typeface="Cambria Math" panose="02040503050406030204" pitchFamily="18" charset="0"/>
                          <a:cs typeface="Arial" panose="020B0604020202020204" pitchFamily="34" charset="0"/>
                        </a:rPr>
                        <m:t>= </m:t>
                      </m:r>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a:solidFill>
                                <a:srgbClr val="000000"/>
                              </a:solidFill>
                              <a:latin typeface="Cambria Math" panose="02040503050406030204" pitchFamily="18" charset="0"/>
                              <a:cs typeface="Arial" panose="020B0604020202020204" pitchFamily="34" charset="0"/>
                            </a:rPr>
                            <m:t>t</m:t>
                          </m:r>
                        </m:sup>
                        <m:e>
                          <m:r>
                            <m:rPr>
                              <m:sty m:val="p"/>
                            </m:rPr>
                            <a:rPr lang="en-US">
                              <a:solidFill>
                                <a:srgbClr val="000000"/>
                              </a:solidFill>
                              <a:latin typeface="Cambria Math" panose="02040503050406030204" pitchFamily="18" charset="0"/>
                              <a:cs typeface="Arial" panose="020B0604020202020204" pitchFamily="34" charset="0"/>
                            </a:rPr>
                            <m:t>p</m:t>
                          </m:r>
                          <m:d>
                            <m:dPr>
                              <m:ctrlPr>
                                <a:rPr lang="en-US" i="1">
                                  <a:solidFill>
                                    <a:srgbClr val="000000"/>
                                  </a:solidFill>
                                  <a:latin typeface="Cambria Math" panose="02040503050406030204" pitchFamily="18" charset="0"/>
                                  <a:cs typeface="Arial" panose="020B0604020202020204" pitchFamily="34" charset="0"/>
                                </a:rPr>
                              </m:ctrlPr>
                            </m:dPr>
                            <m:e>
                              <m:r>
                                <m:rPr>
                                  <m:sty m:val="p"/>
                                </m:rPr>
                                <a:rPr lang="en-US" i="0">
                                  <a:solidFill>
                                    <a:srgbClr val="000000"/>
                                  </a:solidFill>
                                  <a:latin typeface="Cambria Math" panose="02040503050406030204" pitchFamily="18" charset="0"/>
                                  <a:ea typeface="Cambria Math" panose="02040503050406030204" pitchFamily="18" charset="0"/>
                                  <a:cs typeface="Arial" panose="020B0604020202020204" pitchFamily="34" charset="0"/>
                                </a:rPr>
                                <m:t>τ</m:t>
                              </m:r>
                            </m:e>
                          </m:d>
                          <m:r>
                            <m:rPr>
                              <m:sty m:val="p"/>
                            </m:rPr>
                            <a:rPr lang="en-US">
                              <a:solidFill>
                                <a:srgbClr val="000000"/>
                              </a:solidFill>
                              <a:latin typeface="Cambria Math" panose="02040503050406030204" pitchFamily="18" charset="0"/>
                              <a:cs typeface="Arial" panose="020B0604020202020204" pitchFamily="34" charset="0"/>
                            </a:rPr>
                            <m:t>d</m:t>
                          </m:r>
                          <m:r>
                            <m:rPr>
                              <m:sty m:val="p"/>
                            </m:rPr>
                            <a:rPr lang="el-GR" i="1">
                              <a:solidFill>
                                <a:srgbClr val="000000"/>
                              </a:solidFill>
                              <a:latin typeface="Cambria Math" panose="02040503050406030204" pitchFamily="18" charset="0"/>
                              <a:ea typeface="Cambria Math" panose="02040503050406030204" pitchFamily="18" charset="0"/>
                              <a:cs typeface="Arial" panose="020B0604020202020204" pitchFamily="34" charset="0"/>
                            </a:rPr>
                            <m:t>τ</m:t>
                          </m:r>
                          <m:r>
                            <a:rPr lang="en-US">
                              <a:solidFill>
                                <a:srgbClr val="000000"/>
                              </a:solidFill>
                              <a:latin typeface="Cambria Math" panose="02040503050406030204" pitchFamily="18" charset="0"/>
                              <a:cs typeface="Arial" panose="020B0604020202020204" pitchFamily="34" charset="0"/>
                            </a:rPr>
                            <m:t>=</m:t>
                          </m:r>
                        </m:e>
                      </m:nary>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a:solidFill>
                                <a:srgbClr val="000000"/>
                              </a:solidFill>
                              <a:latin typeface="Cambria Math" panose="02040503050406030204" pitchFamily="18" charset="0"/>
                              <a:cs typeface="Arial" panose="020B0604020202020204" pitchFamily="34" charset="0"/>
                            </a:rPr>
                            <m:t>t</m:t>
                          </m:r>
                        </m:sup>
                        <m:e>
                          <m:r>
                            <m:rPr>
                              <m:sty m:val="p"/>
                            </m:rPr>
                            <a:rPr lang="en-US" b="0" i="0" smtClean="0">
                              <a:solidFill>
                                <a:srgbClr val="000000"/>
                              </a:solidFill>
                              <a:latin typeface="Cambria Math" panose="02040503050406030204" pitchFamily="18" charset="0"/>
                              <a:cs typeface="Arial" panose="020B0604020202020204" pitchFamily="34" charset="0"/>
                            </a:rPr>
                            <m:t>v</m:t>
                          </m:r>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i="0">
                                  <a:solidFill>
                                    <a:srgbClr val="000000"/>
                                  </a:solidFill>
                                  <a:latin typeface="Cambria Math" panose="02040503050406030204" pitchFamily="18" charset="0"/>
                                  <a:ea typeface="Cambria Math" panose="02040503050406030204" pitchFamily="18" charset="0"/>
                                </a:rPr>
                                <m:t>C</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i="0">
                                      <a:solidFill>
                                        <a:srgbClr val="000000"/>
                                      </a:solidFill>
                                      <a:latin typeface="Cambria Math" panose="02040503050406030204" pitchFamily="18" charset="0"/>
                                      <a:ea typeface="Cambria Math" panose="02040503050406030204" pitchFamily="18" charset="0"/>
                                    </a:rPr>
                                    <m:t>dv</m:t>
                                  </m:r>
                                </m:num>
                                <m:den>
                                  <m:r>
                                    <m:rPr>
                                      <m:sty m:val="p"/>
                                    </m:rPr>
                                    <a:rPr lang="en-US" i="0">
                                      <a:solidFill>
                                        <a:srgbClr val="000000"/>
                                      </a:solidFill>
                                      <a:latin typeface="Cambria Math" panose="02040503050406030204" pitchFamily="18" charset="0"/>
                                      <a:ea typeface="Cambria Math" panose="02040503050406030204" pitchFamily="18" charset="0"/>
                                    </a:rPr>
                                    <m:t>d</m:t>
                                  </m:r>
                                  <m:r>
                                    <m:rPr>
                                      <m:sty m:val="p"/>
                                    </m:rPr>
                                    <a:rPr lang="en-US" i="0" smtClean="0">
                                      <a:solidFill>
                                        <a:srgbClr val="000000"/>
                                      </a:solidFill>
                                      <a:latin typeface="Cambria Math" panose="02040503050406030204" pitchFamily="18" charset="0"/>
                                      <a:ea typeface="Cambria Math" panose="02040503050406030204" pitchFamily="18" charset="0"/>
                                    </a:rPr>
                                    <m:t>τ</m:t>
                                  </m:r>
                                </m:den>
                              </m:f>
                            </m:e>
                          </m:d>
                          <m:r>
                            <m:rPr>
                              <m:sty m:val="p"/>
                            </m:rPr>
                            <a:rPr lang="en-US">
                              <a:solidFill>
                                <a:srgbClr val="000000"/>
                              </a:solidFill>
                              <a:latin typeface="Cambria Math" panose="02040503050406030204" pitchFamily="18" charset="0"/>
                              <a:cs typeface="Arial" panose="020B0604020202020204" pitchFamily="34" charset="0"/>
                            </a:rPr>
                            <m:t>d</m:t>
                          </m:r>
                          <m:r>
                            <m:rPr>
                              <m:sty m:val="p"/>
                            </m:rPr>
                            <a:rPr lang="el-GR" i="1">
                              <a:solidFill>
                                <a:srgbClr val="000000"/>
                              </a:solidFill>
                              <a:latin typeface="Cambria Math" panose="02040503050406030204" pitchFamily="18" charset="0"/>
                              <a:ea typeface="Cambria Math" panose="02040503050406030204" pitchFamily="18" charset="0"/>
                              <a:cs typeface="Arial" panose="020B0604020202020204" pitchFamily="34" charset="0"/>
                            </a:rPr>
                            <m:t>τ</m:t>
                          </m:r>
                        </m:e>
                      </m:nary>
                      <m:r>
                        <a:rPr lang="en-US" i="1">
                          <a:solidFill>
                            <a:srgbClr val="000000"/>
                          </a:solidFill>
                          <a:latin typeface="Cambria Math" panose="02040503050406030204" pitchFamily="18" charset="0"/>
                          <a:cs typeface="Arial" panose="020B0604020202020204" pitchFamily="34" charset="0"/>
                        </a:rPr>
                        <m:t>.</m:t>
                      </m:r>
                    </m:oMath>
                  </m:oMathPara>
                </a14:m>
                <a:endParaRPr lang="en-US" i="1"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07000"/>
                  </a:lnSpc>
                  <a:spcAft>
                    <a:spcPts val="1200"/>
                  </a:spcAft>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l-GR"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τ</m:t>
                    </m:r>
                  </m:oMath>
                </a14:m>
                <a:r>
                  <a:rPr lang="en-US" i="1" dirty="0">
                    <a:solidFill>
                      <a:srgbClr val="000000"/>
                    </a:solidFill>
                    <a:cs typeface="Arial" panose="020B0604020202020204" pitchFamily="34" charset="0"/>
                  </a:rPr>
                  <a:t> </a:t>
                </a:r>
                <a:r>
                  <a:rPr lang="en-US" dirty="0">
                    <a:solidFill>
                      <a:srgbClr val="000000"/>
                    </a:solidFill>
                    <a:cs typeface="Arial" panose="020B0604020202020204" pitchFamily="34" charset="0"/>
                  </a:rPr>
                  <a:t>is a simply a dummy variable to be distinguished from t).</a:t>
                </a:r>
              </a:p>
              <a:p>
                <a:pPr>
                  <a:lnSpc>
                    <a:spcPct val="107000"/>
                  </a:lnSpc>
                  <a:spcAft>
                    <a:spcPts val="600"/>
                  </a:spcAft>
                </a:pPr>
                <a14:m>
                  <m:oMathPara xmlns:m="http://schemas.openxmlformats.org/officeDocument/2006/math">
                    <m:oMathParaPr>
                      <m:jc m:val="center"/>
                    </m:oMathParaPr>
                    <m:oMath xmlns:m="http://schemas.openxmlformats.org/officeDocument/2006/math">
                      <m:r>
                        <m:rPr>
                          <m:sty m:val="p"/>
                        </m:rPr>
                        <a:rPr lang="en-US">
                          <a:solidFill>
                            <a:srgbClr val="000000"/>
                          </a:solidFill>
                          <a:latin typeface="Cambria Math" panose="02040503050406030204" pitchFamily="18" charset="0"/>
                          <a:cs typeface="Arial" panose="020B0604020202020204" pitchFamily="34" charset="0"/>
                        </a:rPr>
                        <m:t>w</m:t>
                      </m:r>
                      <m:r>
                        <a:rPr lang="en-US">
                          <a:solidFill>
                            <a:srgbClr val="000000"/>
                          </a:solidFill>
                          <a:latin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cs typeface="Arial" panose="020B0604020202020204" pitchFamily="34" charset="0"/>
                        </a:rPr>
                        <m:t>C</m:t>
                      </m:r>
                      <m:nary>
                        <m:naryPr>
                          <m:ctrlPr>
                            <a:rPr lang="en-US" i="1">
                              <a:solidFill>
                                <a:srgbClr val="000000"/>
                              </a:solidFill>
                              <a:latin typeface="Cambria Math" panose="02040503050406030204" pitchFamily="18" charset="0"/>
                              <a:cs typeface="Arial" panose="020B0604020202020204" pitchFamily="34" charset="0"/>
                            </a:rPr>
                          </m:ctrlPr>
                        </m:naryPr>
                        <m:sub>
                          <m:r>
                            <m:rPr>
                              <m:brk m:alnAt="23"/>
                            </m:rPr>
                            <a:rPr lang="en-US">
                              <a:solidFill>
                                <a:srgbClr val="000000"/>
                              </a:solidFill>
                              <a:latin typeface="Cambria Math" panose="02040503050406030204" pitchFamily="18" charset="0"/>
                              <a:cs typeface="Arial" panose="020B0604020202020204" pitchFamily="34" charset="0"/>
                            </a:rPr>
                            <m:t>0</m:t>
                          </m:r>
                        </m:sub>
                        <m:sup>
                          <m:r>
                            <m:rPr>
                              <m:sty m:val="p"/>
                            </m:rPr>
                            <a:rPr lang="en-US" b="0" i="0" smtClean="0">
                              <a:solidFill>
                                <a:srgbClr val="000000"/>
                              </a:solidFill>
                              <a:latin typeface="Cambria Math" panose="02040503050406030204" pitchFamily="18" charset="0"/>
                              <a:cs typeface="Arial" panose="020B0604020202020204" pitchFamily="34" charset="0"/>
                            </a:rPr>
                            <m:t>v</m:t>
                          </m:r>
                          <m:r>
                            <a:rPr lang="en-US" b="0" i="0" smtClean="0">
                              <a:solidFill>
                                <a:srgbClr val="000000"/>
                              </a:solidFill>
                              <a:latin typeface="Cambria Math" panose="02040503050406030204" pitchFamily="18" charset="0"/>
                              <a:cs typeface="Arial" panose="020B0604020202020204" pitchFamily="34" charset="0"/>
                            </a:rPr>
                            <m:t>(</m:t>
                          </m:r>
                          <m:r>
                            <m:rPr>
                              <m:sty m:val="p"/>
                            </m:rPr>
                            <a:rPr lang="en-US" b="0" i="0" smtClean="0">
                              <a:solidFill>
                                <a:srgbClr val="000000"/>
                              </a:solidFill>
                              <a:latin typeface="Cambria Math" panose="02040503050406030204" pitchFamily="18" charset="0"/>
                              <a:cs typeface="Arial" panose="020B0604020202020204" pitchFamily="34" charset="0"/>
                            </a:rPr>
                            <m:t>t</m:t>
                          </m:r>
                          <m:r>
                            <a:rPr lang="en-US" b="0" i="0" smtClean="0">
                              <a:solidFill>
                                <a:srgbClr val="000000"/>
                              </a:solidFill>
                              <a:latin typeface="Cambria Math" panose="02040503050406030204" pitchFamily="18" charset="0"/>
                              <a:cs typeface="Arial" panose="020B0604020202020204" pitchFamily="34" charset="0"/>
                            </a:rPr>
                            <m:t>)</m:t>
                          </m:r>
                        </m:sup>
                        <m:e>
                          <m:r>
                            <m:rPr>
                              <m:sty m:val="p"/>
                            </m:rPr>
                            <a:rPr lang="en-US" b="0" i="0" smtClean="0">
                              <a:solidFill>
                                <a:srgbClr val="000000"/>
                              </a:solidFill>
                              <a:latin typeface="Cambria Math" panose="02040503050406030204" pitchFamily="18" charset="0"/>
                              <a:cs typeface="Arial" panose="020B0604020202020204" pitchFamily="34" charset="0"/>
                            </a:rPr>
                            <m:t>v</m:t>
                          </m:r>
                          <m:r>
                            <m:rPr>
                              <m:sty m:val="p"/>
                            </m:rPr>
                            <a:rPr lang="en-US">
                              <a:solidFill>
                                <a:srgbClr val="000000"/>
                              </a:solidFill>
                              <a:latin typeface="Cambria Math" panose="02040503050406030204" pitchFamily="18" charset="0"/>
                              <a:cs typeface="Arial" panose="020B0604020202020204" pitchFamily="34" charset="0"/>
                            </a:rPr>
                            <m:t>d</m:t>
                          </m:r>
                          <m:r>
                            <m:rPr>
                              <m:sty m:val="p"/>
                            </m:rPr>
                            <a:rPr lang="en-US" b="0" i="0" smtClean="0">
                              <a:solidFill>
                                <a:srgbClr val="000000"/>
                              </a:solidFill>
                              <a:latin typeface="Cambria Math" panose="02040503050406030204" pitchFamily="18" charset="0"/>
                              <a:cs typeface="Arial" panose="020B0604020202020204" pitchFamily="34" charset="0"/>
                            </a:rPr>
                            <m:t>v</m:t>
                          </m:r>
                          <m:r>
                            <a:rPr lang="en-US">
                              <a:solidFill>
                                <a:srgbClr val="000000"/>
                              </a:solidFill>
                              <a:latin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cs typeface="Arial" panose="020B0604020202020204" pitchFamily="34" charset="0"/>
                                </a:rPr>
                                <m:t>1</m:t>
                              </m:r>
                            </m:num>
                            <m:den>
                              <m:r>
                                <a:rPr lang="en-US">
                                  <a:solidFill>
                                    <a:srgbClr val="000000"/>
                                  </a:solidFill>
                                  <a:latin typeface="Cambria Math" panose="02040503050406030204" pitchFamily="18" charset="0"/>
                                  <a:cs typeface="Arial" panose="020B0604020202020204" pitchFamily="34" charset="0"/>
                                </a:rPr>
                                <m:t>2</m:t>
                              </m:r>
                            </m:den>
                          </m:f>
                          <m:sSup>
                            <m:sSupPr>
                              <m:ctrlPr>
                                <a:rPr lang="en-US" i="1">
                                  <a:solidFill>
                                    <a:srgbClr val="000000"/>
                                  </a:solidFill>
                                  <a:latin typeface="Cambria Math" panose="02040503050406030204" pitchFamily="18" charset="0"/>
                                  <a:cs typeface="Arial" panose="020B0604020202020204" pitchFamily="34" charset="0"/>
                                </a:rPr>
                              </m:ctrlPr>
                            </m:sSupPr>
                            <m:e>
                              <m:r>
                                <m:rPr>
                                  <m:sty m:val="p"/>
                                </m:rPr>
                                <a:rPr lang="en-US" b="0" i="0" smtClean="0">
                                  <a:solidFill>
                                    <a:srgbClr val="000000"/>
                                  </a:solidFill>
                                  <a:latin typeface="Cambria Math" panose="02040503050406030204" pitchFamily="18" charset="0"/>
                                  <a:cs typeface="Arial" panose="020B0604020202020204" pitchFamily="34" charset="0"/>
                                </a:rPr>
                                <m:t>Cv</m:t>
                              </m:r>
                            </m:e>
                            <m:sup>
                              <m:r>
                                <a:rPr lang="en-US">
                                  <a:solidFill>
                                    <a:srgbClr val="000000"/>
                                  </a:solidFill>
                                  <a:latin typeface="Cambria Math" panose="02040503050406030204" pitchFamily="18" charset="0"/>
                                  <a:cs typeface="Arial" panose="020B0604020202020204" pitchFamily="34" charset="0"/>
                                </a:rPr>
                                <m:t>2</m:t>
                              </m:r>
                            </m:sup>
                          </m:sSup>
                        </m:e>
                      </m:nary>
                      <m:r>
                        <a:rPr lang="en-US" i="1">
                          <a:solidFill>
                            <a:srgbClr val="000000"/>
                          </a:solidFill>
                          <a:latin typeface="Cambria Math" panose="02040503050406030204" pitchFamily="18" charset="0"/>
                          <a:cs typeface="Arial" panose="020B0604020202020204" pitchFamily="34" charset="0"/>
                        </a:rPr>
                        <m:t>.  </m:t>
                      </m:r>
                    </m:oMath>
                  </m:oMathPara>
                </a14:m>
                <a:endParaRPr lang="en-US" i="1" dirty="0">
                  <a:solidFill>
                    <a:srgbClr val="000000"/>
                  </a:solidFill>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Energy</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stored</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in</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the</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electric</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field</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of</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a</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capacitor</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m:t>
                      </m:r>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w</m:t>
                      </m:r>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 </m:t>
                      </m:r>
                      <m:f>
                        <m:f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1</m:t>
                          </m:r>
                        </m:num>
                        <m:den>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2</m:t>
                          </m:r>
                        </m:den>
                      </m:f>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C</m:t>
                      </m:r>
                      <m:sSup>
                        <m:sSup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v</m:t>
                          </m:r>
                        </m:e>
                        <m:sup>
                          <m:r>
                            <a:rPr lang="en-US">
                              <a:solidFill>
                                <a:schemeClr val="bg1"/>
                              </a:solidFill>
                              <a:latin typeface="Cambria Math" panose="02040503050406030204" pitchFamily="18" charset="0"/>
                              <a:ea typeface="Calibri" panose="020F0502020204030204" pitchFamily="34" charset="0"/>
                              <a:cs typeface="Arial" panose="020B0604020202020204" pitchFamily="34" charset="0"/>
                            </a:rPr>
                            <m:t>2</m:t>
                          </m:r>
                        </m:sup>
                      </m:sSup>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 </m:t>
                      </m:r>
                      <m:d>
                        <m:dPr>
                          <m:ctrlP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ctrlPr>
                        </m:dPr>
                        <m:e>
                          <m:r>
                            <m:rPr>
                              <m:sty m:val="p"/>
                            </m:rPr>
                            <a:rPr lang="en-US">
                              <a:solidFill>
                                <a:schemeClr val="bg1"/>
                              </a:solidFill>
                              <a:latin typeface="Cambria Math" panose="02040503050406030204" pitchFamily="18" charset="0"/>
                              <a:ea typeface="Calibri" panose="020F0502020204030204" pitchFamily="34" charset="0"/>
                              <a:cs typeface="Arial" panose="020B0604020202020204" pitchFamily="34" charset="0"/>
                            </a:rPr>
                            <m:t>Joules</m:t>
                          </m:r>
                        </m:e>
                      </m:d>
                      <m:r>
                        <a:rPr lang="en-US" b="0" i="0" smtClean="0">
                          <a:solidFill>
                            <a:schemeClr val="bg1"/>
                          </a:solidFill>
                          <a:latin typeface="Cambria Math" panose="02040503050406030204" pitchFamily="18" charset="0"/>
                          <a:ea typeface="Calibri" panose="020F0502020204030204" pitchFamily="34" charset="0"/>
                          <a:cs typeface="Arial" panose="020B0604020202020204" pitchFamily="34" charset="0"/>
                        </a:rPr>
                        <m:t>.</m:t>
                      </m:r>
                    </m:oMath>
                  </m:oMathPara>
                </a14:m>
                <a:endParaRPr lang="en-US" dirty="0">
                  <a:solidFill>
                    <a:srgbClr val="000000"/>
                  </a:solidFill>
                  <a:ea typeface="Cambria Math" panose="02040503050406030204" pitchFamily="18" charset="0"/>
                  <a:cs typeface="Arial" panose="020B0604020202020204" pitchFamily="34" charset="0"/>
                </a:endParaRPr>
              </a:p>
            </p:txBody>
          </p:sp>
        </mc:Choice>
        <mc:Fallback>
          <p:sp>
            <p:nvSpPr>
              <p:cNvPr id="4" name="Rectangle 3"/>
              <p:cNvSpPr>
                <a:spLocks noRot="1" noChangeAspect="1" noMove="1" noResize="1" noEditPoints="1" noAdjustHandles="1" noChangeArrowheads="1" noChangeShapeType="1" noTextEdit="1"/>
              </p:cNvSpPr>
              <p:nvPr/>
            </p:nvSpPr>
            <p:spPr>
              <a:xfrm>
                <a:off x="319594" y="698520"/>
                <a:ext cx="11620870" cy="5816849"/>
              </a:xfrm>
              <a:prstGeom prst="rect">
                <a:avLst/>
              </a:prstGeom>
              <a:blipFill>
                <a:blip r:embed="rId3"/>
                <a:stretch>
                  <a:fillRect l="-209" t="-312"/>
                </a:stretch>
              </a:blipFill>
            </p:spPr>
            <p:txBody>
              <a:bodyPr/>
              <a:lstStyle/>
              <a:p>
                <a:r>
                  <a:rPr lang="en-US">
                    <a:noFill/>
                  </a:rPr>
                  <a:t> </a:t>
                </a:r>
              </a:p>
            </p:txBody>
          </p:sp>
        </mc:Fallback>
      </mc:AlternateContent>
    </p:spTree>
    <p:extLst>
      <p:ext uri="{BB962C8B-B14F-4D97-AF65-F5344CB8AC3E}">
        <p14:creationId xmlns:p14="http://schemas.microsoft.com/office/powerpoint/2010/main" val="352975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 calcmode="lin" valueType="num">
                                      <p:cBhvr additive="base">
                                        <p:cTn id="1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 calcmode="lin" valueType="num">
                                      <p:cBhvr additive="base">
                                        <p:cTn id="2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 calcmode="lin" valueType="num">
                                      <p:cBhvr additive="base">
                                        <p:cTn id="2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 calcmode="lin" valueType="num">
                                      <p:cBhvr additive="base">
                                        <p:cTn id="2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796" y="35505"/>
            <a:ext cx="4999295" cy="625068"/>
          </a:xfrm>
        </p:spPr>
        <p:txBody>
          <a:bodyPr>
            <a:noAutofit/>
          </a:bodyPr>
          <a:lstStyle/>
          <a:p>
            <a:r>
              <a:rPr lang="en-US" sz="4000" dirty="0"/>
              <a:t>Parallel Capacitors</a:t>
            </a:r>
          </a:p>
        </p:txBody>
      </p:sp>
      <p:sp>
        <p:nvSpPr>
          <p:cNvPr id="3" name="Text Placeholder 2"/>
          <p:cNvSpPr>
            <a:spLocks noGrp="1"/>
          </p:cNvSpPr>
          <p:nvPr>
            <p:ph type="body" sz="quarter" idx="12"/>
          </p:nvPr>
        </p:nvSpPr>
        <p:spPr/>
        <p:txBody>
          <a:bodyPr/>
          <a:lstStyle/>
          <a:p>
            <a:endParaRPr lang="en-US"/>
          </a:p>
        </p:txBody>
      </p:sp>
      <p:sp>
        <p:nvSpPr>
          <p:cNvPr id="14" name="Rectangle 13"/>
          <p:cNvSpPr/>
          <p:nvPr/>
        </p:nvSpPr>
        <p:spPr>
          <a:xfrm>
            <a:off x="381740" y="708733"/>
            <a:ext cx="11461072" cy="57534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60735" indent="-160735">
              <a:buFont typeface="Arial" panose="020B0604020202020204" pitchFamily="34" charset="0"/>
              <a:buChar char="•"/>
            </a:pPr>
            <a:endParaRPr lang="en-US" sz="1125" dirty="0">
              <a:solidFill>
                <a:srgbClr val="000000"/>
              </a:solidFill>
              <a:latin typeface="Cambria Math" panose="02040503050406030204" pitchFamily="18" charset="0"/>
              <a:ea typeface="Cambria Math" panose="02040503050406030204" pitchFamily="18" charset="0"/>
            </a:endParaRPr>
          </a:p>
          <a:p>
            <a:pPr marL="160735" indent="-160735">
              <a:buFont typeface="Arial" panose="020B0604020202020204" pitchFamily="34" charset="0"/>
              <a:buChar char="•"/>
            </a:pPr>
            <a:r>
              <a:rPr lang="en-US" dirty="0">
                <a:solidFill>
                  <a:srgbClr val="000000"/>
                </a:solidFill>
                <a:ea typeface="Cambria Math" panose="02040503050406030204" pitchFamily="18" charset="0"/>
              </a:rPr>
              <a:t>Adjacent capacitor of value C charges to voltage v</a:t>
            </a:r>
            <a:r>
              <a:rPr lang="en-US" baseline="-25000" dirty="0">
                <a:solidFill>
                  <a:srgbClr val="000000"/>
                </a:solidFill>
                <a:ea typeface="Cambria Math" panose="02040503050406030204" pitchFamily="18" charset="0"/>
              </a:rPr>
              <a:t>s</a:t>
            </a:r>
            <a:r>
              <a:rPr lang="en-US" dirty="0">
                <a:solidFill>
                  <a:srgbClr val="000000"/>
                </a:solidFill>
                <a:ea typeface="Cambria Math" panose="02040503050406030204" pitchFamily="18" charset="0"/>
              </a:rPr>
              <a:t>, resulting </a:t>
            </a:r>
            <a:r>
              <a:rPr lang="en-US" dirty="0" err="1">
                <a:solidFill>
                  <a:srgbClr val="000000"/>
                </a:solidFill>
                <a:ea typeface="Cambria Math" panose="02040503050406030204" pitchFamily="18" charset="0"/>
              </a:rPr>
              <a:t>ina</a:t>
            </a:r>
            <a:r>
              <a:rPr lang="en-US" dirty="0">
                <a:solidFill>
                  <a:srgbClr val="000000"/>
                </a:solidFill>
                <a:ea typeface="Cambria Math" panose="02040503050406030204" pitchFamily="18" charset="0"/>
              </a:rPr>
              <a:t> charge of </a:t>
            </a:r>
          </a:p>
          <a:p>
            <a:r>
              <a:rPr lang="en-US" dirty="0">
                <a:solidFill>
                  <a:srgbClr val="000000"/>
                </a:solidFill>
                <a:ea typeface="Cambria Math" panose="02040503050406030204" pitchFamily="18" charset="0"/>
              </a:rPr>
              <a:t>q = </a:t>
            </a:r>
            <a:r>
              <a:rPr lang="en-US" dirty="0" err="1">
                <a:solidFill>
                  <a:srgbClr val="000000"/>
                </a:solidFill>
                <a:ea typeface="Cambria Math" panose="02040503050406030204" pitchFamily="18" charset="0"/>
              </a:rPr>
              <a:t>Cv</a:t>
            </a:r>
            <a:r>
              <a:rPr lang="en-US" baseline="-25000" dirty="0" err="1">
                <a:solidFill>
                  <a:srgbClr val="000000"/>
                </a:solidFill>
                <a:ea typeface="Cambria Math" panose="02040503050406030204" pitchFamily="18" charset="0"/>
              </a:rPr>
              <a:t>s</a:t>
            </a:r>
            <a:r>
              <a:rPr lang="en-US" dirty="0">
                <a:solidFill>
                  <a:srgbClr val="000000"/>
                </a:solidFill>
                <a:ea typeface="Cambria Math" panose="02040503050406030204" pitchFamily="18" charset="0"/>
              </a:rPr>
              <a:t> on the top plate and a charge of – </a:t>
            </a:r>
            <a:r>
              <a:rPr lang="en-US" dirty="0" err="1">
                <a:solidFill>
                  <a:srgbClr val="000000"/>
                </a:solidFill>
                <a:ea typeface="Cambria Math" panose="02040503050406030204" pitchFamily="18" charset="0"/>
              </a:rPr>
              <a:t>Cv</a:t>
            </a:r>
            <a:r>
              <a:rPr lang="en-US" baseline="-25000" dirty="0" err="1">
                <a:solidFill>
                  <a:srgbClr val="000000"/>
                </a:solidFill>
                <a:ea typeface="Cambria Math" panose="02040503050406030204" pitchFamily="18" charset="0"/>
              </a:rPr>
              <a:t>s</a:t>
            </a:r>
            <a:r>
              <a:rPr lang="en-US" dirty="0">
                <a:solidFill>
                  <a:srgbClr val="000000"/>
                </a:solidFill>
                <a:ea typeface="Cambria Math" panose="02040503050406030204" pitchFamily="18" charset="0"/>
              </a:rPr>
              <a:t> on the bottom plate.</a:t>
            </a:r>
          </a:p>
          <a:p>
            <a:pPr>
              <a:lnSpc>
                <a:spcPct val="107000"/>
              </a:lnSpc>
              <a:spcAft>
                <a:spcPts val="1800"/>
              </a:spcAft>
            </a:pPr>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Add a second capacitor C2 of value C in parallel with C1  and the </a:t>
            </a:r>
          </a:p>
          <a:p>
            <a:pPr>
              <a:lnSpc>
                <a:spcPct val="107000"/>
              </a:lnSpc>
            </a:pPr>
            <a:r>
              <a:rPr lang="en-US" dirty="0">
                <a:solidFill>
                  <a:srgbClr val="000000"/>
                </a:solidFill>
                <a:ea typeface="Cambria Math" panose="02040503050406030204" pitchFamily="18" charset="0"/>
                <a:cs typeface="Arial" panose="020B0604020202020204" pitchFamily="34" charset="0"/>
              </a:rPr>
              <a:t>resulting charge stored in the circuit is doubled.  Overall charge stored </a:t>
            </a:r>
          </a:p>
          <a:p>
            <a:pPr>
              <a:lnSpc>
                <a:spcPct val="107000"/>
              </a:lnSpc>
            </a:pPr>
            <a:r>
              <a:rPr lang="en-US" dirty="0">
                <a:solidFill>
                  <a:srgbClr val="000000"/>
                </a:solidFill>
                <a:ea typeface="Cambria Math" panose="02040503050406030204" pitchFamily="18" charset="0"/>
                <a:cs typeface="Arial" panose="020B0604020202020204" pitchFamily="34" charset="0"/>
              </a:rPr>
              <a:t>on the top plates of C1 and C2 now equals 2</a:t>
            </a:r>
            <a:r>
              <a:rPr lang="en-US" dirty="0">
                <a:solidFill>
                  <a:srgbClr val="000000"/>
                </a:solidFill>
                <a:ea typeface="Cambria Math" panose="02040503050406030204" pitchFamily="18" charset="0"/>
              </a:rPr>
              <a:t>Cv</a:t>
            </a:r>
            <a:r>
              <a:rPr lang="en-US" baseline="-25000" dirty="0">
                <a:solidFill>
                  <a:srgbClr val="000000"/>
                </a:solidFill>
                <a:ea typeface="Cambria Math" panose="02040503050406030204" pitchFamily="18" charset="0"/>
              </a:rPr>
              <a:t>s</a:t>
            </a:r>
            <a:r>
              <a:rPr lang="en-US" dirty="0">
                <a:solidFill>
                  <a:srgbClr val="000000"/>
                </a:solidFill>
                <a:ea typeface="Cambria Math" panose="02040503050406030204" pitchFamily="18" charset="0"/>
              </a:rPr>
              <a:t>.  Overall circuit behaves </a:t>
            </a:r>
          </a:p>
          <a:p>
            <a:pPr>
              <a:lnSpc>
                <a:spcPct val="107000"/>
              </a:lnSpc>
            </a:pPr>
            <a:r>
              <a:rPr lang="en-US" dirty="0">
                <a:solidFill>
                  <a:srgbClr val="000000"/>
                </a:solidFill>
                <a:ea typeface="Cambria Math" panose="02040503050406030204" pitchFamily="18" charset="0"/>
              </a:rPr>
              <a:t>as if an equivalent capacitor </a:t>
            </a:r>
            <a:r>
              <a:rPr lang="en-US" dirty="0" err="1">
                <a:solidFill>
                  <a:srgbClr val="000000"/>
                </a:solidFill>
                <a:ea typeface="Cambria Math" panose="02040503050406030204" pitchFamily="18" charset="0"/>
              </a:rPr>
              <a:t>Ceq</a:t>
            </a:r>
            <a:r>
              <a:rPr lang="en-US" dirty="0">
                <a:solidFill>
                  <a:srgbClr val="000000"/>
                </a:solidFill>
                <a:ea typeface="Cambria Math" panose="02040503050406030204" pitchFamily="18" charset="0"/>
              </a:rPr>
              <a:t> = 2C were connected across the source </a:t>
            </a:r>
          </a:p>
          <a:p>
            <a:pPr>
              <a:lnSpc>
                <a:spcPct val="107000"/>
              </a:lnSpc>
            </a:pPr>
            <a:r>
              <a:rPr lang="en-US" dirty="0">
                <a:solidFill>
                  <a:srgbClr val="000000"/>
                </a:solidFill>
                <a:ea typeface="Cambria Math" panose="02040503050406030204" pitchFamily="18" charset="0"/>
              </a:rPr>
              <a:t>voltage v</a:t>
            </a:r>
            <a:r>
              <a:rPr lang="en-US" baseline="-25000" dirty="0">
                <a:solidFill>
                  <a:srgbClr val="000000"/>
                </a:solidFill>
                <a:ea typeface="Cambria Math" panose="02040503050406030204" pitchFamily="18" charset="0"/>
              </a:rPr>
              <a:t>s</a:t>
            </a:r>
            <a:r>
              <a:rPr lang="en-US" dirty="0">
                <a:solidFill>
                  <a:srgbClr val="000000"/>
                </a:solidFill>
                <a:ea typeface="Cambria Math" panose="02040503050406030204" pitchFamily="18" charset="0"/>
              </a:rPr>
              <a:t>. </a:t>
            </a:r>
            <a:r>
              <a:rPr lang="en-US" dirty="0">
                <a:solidFill>
                  <a:srgbClr val="000000"/>
                </a:solidFill>
                <a:ea typeface="Cambria Math" panose="02040503050406030204" pitchFamily="18" charset="0"/>
                <a:cs typeface="Arial" panose="020B0604020202020204" pitchFamily="34" charset="0"/>
              </a:rPr>
              <a:t>So equivalent capacitance of  two parallel capacitors each of </a:t>
            </a:r>
          </a:p>
          <a:p>
            <a:pPr>
              <a:lnSpc>
                <a:spcPct val="107000"/>
              </a:lnSpc>
            </a:pPr>
            <a:r>
              <a:rPr lang="en-US" dirty="0">
                <a:solidFill>
                  <a:srgbClr val="000000"/>
                </a:solidFill>
                <a:ea typeface="Cambria Math" panose="02040503050406030204" pitchFamily="18" charset="0"/>
                <a:cs typeface="Arial" panose="020B0604020202020204" pitchFamily="34" charset="0"/>
              </a:rPr>
              <a:t>value C equals 2C.</a:t>
            </a:r>
          </a:p>
          <a:p>
            <a:pPr fontAlgn="base">
              <a:lnSpc>
                <a:spcPct val="107000"/>
              </a:lnSpc>
              <a:spcBef>
                <a:spcPct val="0"/>
              </a:spcBef>
            </a:pPr>
            <a:endParaRPr lang="en-US"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135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For N capacitors connected in parallel: </a:t>
            </a:r>
            <a:r>
              <a:rPr lang="en-US" dirty="0" err="1">
                <a:solidFill>
                  <a:srgbClr val="000000"/>
                </a:solidFill>
                <a:ea typeface="Cambria Math" panose="02040503050406030204" pitchFamily="18" charset="0"/>
                <a:cs typeface="Arial" panose="020B0604020202020204" pitchFamily="34" charset="0"/>
              </a:rPr>
              <a:t>Ceq</a:t>
            </a:r>
            <a:r>
              <a:rPr lang="en-US" dirty="0">
                <a:solidFill>
                  <a:srgbClr val="000000"/>
                </a:solidFill>
                <a:ea typeface="Cambria Math" panose="02040503050406030204" pitchFamily="18" charset="0"/>
                <a:cs typeface="Arial" panose="020B0604020202020204" pitchFamily="34" charset="0"/>
              </a:rPr>
              <a:t> = C1 + C2 + …. CN.</a:t>
            </a:r>
          </a:p>
          <a:p>
            <a:pPr marL="285750" indent="-285750">
              <a:lnSpc>
                <a:spcPct val="107000"/>
              </a:lnSpc>
              <a:spcAft>
                <a:spcPts val="1350"/>
              </a:spcAft>
              <a:buFont typeface="Arial" panose="020B0604020202020204" pitchFamily="34" charset="0"/>
              <a:buChar char="•"/>
            </a:pPr>
            <a:r>
              <a:rPr lang="en-US" dirty="0">
                <a:solidFill>
                  <a:srgbClr val="000000"/>
                </a:solidFill>
                <a:ea typeface="Cambria Math" panose="02040503050406030204" pitchFamily="18" charset="0"/>
                <a:cs typeface="Arial" panose="020B0604020202020204" pitchFamily="34" charset="0"/>
              </a:rPr>
              <a:t>Capacitors in parallel add the same as resistors in series.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506" y="843038"/>
            <a:ext cx="2284070" cy="21395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543" y="3429000"/>
            <a:ext cx="3319995" cy="2133194"/>
          </a:xfrm>
          <a:prstGeom prst="rect">
            <a:avLst/>
          </a:prstGeom>
        </p:spPr>
      </p:pic>
    </p:spTree>
    <p:extLst>
      <p:ext uri="{BB962C8B-B14F-4D97-AF65-F5344CB8AC3E}">
        <p14:creationId xmlns:p14="http://schemas.microsoft.com/office/powerpoint/2010/main" val="30005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anim calcmode="lin" valueType="num">
                                      <p:cBhvr additive="base">
                                        <p:cTn id="13"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 calcmode="lin" valueType="num">
                                      <p:cBhvr additive="base">
                                        <p:cTn id="17"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anim calcmode="lin" valueType="num">
                                      <p:cBhvr additive="base">
                                        <p:cTn id="21"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anim calcmode="lin" valueType="num">
                                      <p:cBhvr additive="base">
                                        <p:cTn id="25"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anim calcmode="lin" valueType="num">
                                      <p:cBhvr additive="base">
                                        <p:cTn id="29"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xEl>
                                              <p:pRg st="12" end="12"/>
                                            </p:txEl>
                                          </p:spTgt>
                                        </p:tgtEl>
                                        <p:attrNameLst>
                                          <p:attrName>style.visibility</p:attrName>
                                        </p:attrNameLst>
                                      </p:cBhvr>
                                      <p:to>
                                        <p:strVal val="visible"/>
                                      </p:to>
                                    </p:set>
                                    <p:anim calcmode="lin" valueType="num">
                                      <p:cBhvr additive="base">
                                        <p:cTn id="33"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xEl>
                                              <p:pRg st="14" end="14"/>
                                            </p:txEl>
                                          </p:spTgt>
                                        </p:tgtEl>
                                        <p:attrNameLst>
                                          <p:attrName>style.visibility</p:attrName>
                                        </p:attrNameLst>
                                      </p:cBhvr>
                                      <p:to>
                                        <p:strVal val="visible"/>
                                      </p:to>
                                    </p:set>
                                    <p:anim calcmode="lin" valueType="num">
                                      <p:cBhvr additive="base">
                                        <p:cTn id="39" dur="500" fill="hold"/>
                                        <p:tgtEl>
                                          <p:spTgt spid="1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14" end="1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xEl>
                                              <p:pRg st="15" end="15"/>
                                            </p:txEl>
                                          </p:spTgt>
                                        </p:tgtEl>
                                        <p:attrNameLst>
                                          <p:attrName>style.visibility</p:attrName>
                                        </p:attrNameLst>
                                      </p:cBhvr>
                                      <p:to>
                                        <p:strVal val="visible"/>
                                      </p:to>
                                    </p:set>
                                    <p:anim calcmode="lin" valueType="num">
                                      <p:cBhvr additive="base">
                                        <p:cTn id="43" dur="500" fill="hold"/>
                                        <p:tgtEl>
                                          <p:spTgt spid="14">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285" y="-16625"/>
            <a:ext cx="4145214" cy="625068"/>
          </a:xfrm>
        </p:spPr>
        <p:txBody>
          <a:bodyPr>
            <a:noAutofit/>
          </a:bodyPr>
          <a:lstStyle/>
          <a:p>
            <a:r>
              <a:rPr lang="en-US" sz="4000" dirty="0"/>
              <a:t>Series Capacitors</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14" name="Rectangle 13"/>
              <p:cNvSpPr/>
              <p:nvPr/>
            </p:nvSpPr>
            <p:spPr>
              <a:xfrm>
                <a:off x="443884" y="708732"/>
                <a:ext cx="11540970" cy="59999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60735" indent="-160735">
                  <a:buFont typeface="Arial" panose="020B0604020202020204" pitchFamily="34" charset="0"/>
                  <a:buChar char="•"/>
                </a:pPr>
                <a:endParaRPr lang="en-US" sz="1125" dirty="0">
                  <a:solidFill>
                    <a:srgbClr val="000000"/>
                  </a:solidFill>
                  <a:latin typeface="Cambria Math" panose="02040503050406030204" pitchFamily="18" charset="0"/>
                  <a:ea typeface="Cambria Math" panose="02040503050406030204" pitchFamily="18" charset="0"/>
                </a:endParaRPr>
              </a:p>
              <a:p>
                <a:pPr marL="160735" indent="-160735">
                  <a:buFont typeface="Arial" panose="020B0604020202020204" pitchFamily="34" charset="0"/>
                  <a:buChar char="•"/>
                </a:pPr>
                <a:r>
                  <a:rPr lang="en-US" sz="1600" dirty="0">
                    <a:solidFill>
                      <a:srgbClr val="000000"/>
                    </a:solidFill>
                    <a:ea typeface="Cambria Math" panose="02040503050406030204" pitchFamily="18" charset="0"/>
                  </a:rPr>
                  <a:t>Adjacent capacitor of value C charges to voltage v</a:t>
                </a:r>
                <a:r>
                  <a:rPr lang="en-US" sz="1600" baseline="-25000" dirty="0">
                    <a:solidFill>
                      <a:srgbClr val="000000"/>
                    </a:solidFill>
                    <a:ea typeface="Cambria Math" panose="02040503050406030204" pitchFamily="18" charset="0"/>
                  </a:rPr>
                  <a:t>s</a:t>
                </a:r>
                <a:r>
                  <a:rPr lang="en-US" sz="1600" dirty="0">
                    <a:solidFill>
                      <a:srgbClr val="000000"/>
                    </a:solidFill>
                    <a:ea typeface="Cambria Math" panose="02040503050406030204" pitchFamily="18" charset="0"/>
                  </a:rPr>
                  <a:t>, resulting in a charge of q = </a:t>
                </a:r>
                <a:r>
                  <a:rPr lang="en-US" sz="1600" dirty="0" err="1">
                    <a:solidFill>
                      <a:srgbClr val="000000"/>
                    </a:solidFill>
                    <a:ea typeface="Cambria Math" panose="02040503050406030204" pitchFamily="18" charset="0"/>
                  </a:rPr>
                  <a:t>Cv</a:t>
                </a:r>
                <a:r>
                  <a:rPr lang="en-US" sz="1600" baseline="-25000" dirty="0" err="1">
                    <a:solidFill>
                      <a:srgbClr val="000000"/>
                    </a:solidFill>
                    <a:ea typeface="Cambria Math" panose="02040503050406030204" pitchFamily="18" charset="0"/>
                  </a:rPr>
                  <a:t>s</a:t>
                </a:r>
                <a:r>
                  <a:rPr lang="en-US" sz="1600" dirty="0">
                    <a:solidFill>
                      <a:srgbClr val="000000"/>
                    </a:solidFill>
                    <a:ea typeface="Cambria Math" panose="02040503050406030204" pitchFamily="18" charset="0"/>
                  </a:rPr>
                  <a:t> on </a:t>
                </a:r>
              </a:p>
              <a:p>
                <a:r>
                  <a:rPr lang="en-US" sz="1600" dirty="0">
                    <a:solidFill>
                      <a:srgbClr val="000000"/>
                    </a:solidFill>
                    <a:ea typeface="Cambria Math" panose="02040503050406030204" pitchFamily="18" charset="0"/>
                  </a:rPr>
                  <a:t>the top plate and a charge of –</a:t>
                </a:r>
                <a:r>
                  <a:rPr lang="en-US" sz="1600" dirty="0" err="1">
                    <a:solidFill>
                      <a:srgbClr val="000000"/>
                    </a:solidFill>
                    <a:ea typeface="Cambria Math" panose="02040503050406030204" pitchFamily="18" charset="0"/>
                  </a:rPr>
                  <a:t>Cv</a:t>
                </a:r>
                <a:r>
                  <a:rPr lang="en-US" sz="1600" baseline="-25000" dirty="0" err="1">
                    <a:solidFill>
                      <a:srgbClr val="000000"/>
                    </a:solidFill>
                    <a:ea typeface="Cambria Math" panose="02040503050406030204" pitchFamily="18" charset="0"/>
                  </a:rPr>
                  <a:t>s</a:t>
                </a:r>
                <a:r>
                  <a:rPr lang="en-US" sz="1600" dirty="0">
                    <a:solidFill>
                      <a:srgbClr val="000000"/>
                    </a:solidFill>
                    <a:ea typeface="Cambria Math" panose="02040503050406030204" pitchFamily="18" charset="0"/>
                  </a:rPr>
                  <a:t> = -q on the bottom plate.</a:t>
                </a:r>
              </a:p>
              <a:p>
                <a:pPr>
                  <a:lnSpc>
                    <a:spcPct val="107000"/>
                  </a:lnSpc>
                  <a:spcAft>
                    <a:spcPts val="1800"/>
                  </a:spcAft>
                </a:pPr>
                <a:endParaRPr lang="en-US" sz="1350"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sz="1350"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sz="1350" dirty="0">
                  <a:solidFill>
                    <a:srgbClr val="000000"/>
                  </a:solidFill>
                  <a:ea typeface="Cambria Math" panose="02040503050406030204" pitchFamily="18" charset="0"/>
                  <a:cs typeface="Arial" panose="020B0604020202020204" pitchFamily="34" charset="0"/>
                </a:endParaRPr>
              </a:p>
              <a:p>
                <a:pPr>
                  <a:lnSpc>
                    <a:spcPct val="107000"/>
                  </a:lnSpc>
                  <a:spcAft>
                    <a:spcPts val="1800"/>
                  </a:spcAft>
                </a:pPr>
                <a:endParaRPr lang="en-US" sz="1350" dirty="0">
                  <a:solidFill>
                    <a:srgbClr val="000000"/>
                  </a:solidFill>
                  <a:ea typeface="Cambria Math" panose="02040503050406030204" pitchFamily="18" charset="0"/>
                  <a:cs typeface="Arial" panose="020B0604020202020204" pitchFamily="34" charset="0"/>
                </a:endParaRPr>
              </a:p>
              <a:p>
                <a:pPr marL="285750" indent="-285750">
                  <a:lnSpc>
                    <a:spcPct val="107000"/>
                  </a:lnSpc>
                  <a:buFont typeface="Arial" panose="020B0604020202020204" pitchFamily="34" charset="0"/>
                  <a:buChar char="•"/>
                </a:pPr>
                <a:r>
                  <a:rPr lang="en-US" sz="1600" dirty="0">
                    <a:solidFill>
                      <a:srgbClr val="000000"/>
                    </a:solidFill>
                    <a:ea typeface="Cambria Math" panose="02040503050406030204" pitchFamily="18" charset="0"/>
                    <a:cs typeface="Arial" panose="020B0604020202020204" pitchFamily="34" charset="0"/>
                  </a:rPr>
                  <a:t>Add a second capacitor C2 of value C in series with C1  and the resulting voltage </a:t>
                </a:r>
              </a:p>
              <a:p>
                <a:pPr>
                  <a:lnSpc>
                    <a:spcPct val="107000"/>
                  </a:lnSpc>
                </a:pPr>
                <a:r>
                  <a:rPr lang="en-US" sz="1600" dirty="0">
                    <a:solidFill>
                      <a:srgbClr val="000000"/>
                    </a:solidFill>
                    <a:ea typeface="Cambria Math" panose="02040503050406030204" pitchFamily="18" charset="0"/>
                    <a:cs typeface="Arial" panose="020B0604020202020204" pitchFamily="34" charset="0"/>
                  </a:rPr>
                  <a:t>across each capacitor is halved, resulting in ½ of the charge stored on each capacitor. </a:t>
                </a:r>
              </a:p>
              <a:p>
                <a:pPr fontAlgn="base">
                  <a:lnSpc>
                    <a:spcPct val="107000"/>
                  </a:lnSpc>
                  <a:spcBef>
                    <a:spcPct val="0"/>
                  </a:spcBef>
                </a:pPr>
                <a:r>
                  <a:rPr lang="en-US" sz="1600" dirty="0">
                    <a:solidFill>
                      <a:srgbClr val="000000"/>
                    </a:solidFill>
                    <a:ea typeface="Cambria Math" panose="02040503050406030204" pitchFamily="18" charset="0"/>
                    <a:cs typeface="Arial" panose="020B0604020202020204" pitchFamily="34" charset="0"/>
                  </a:rPr>
                  <a:t>Now the overall charge stored on the top plates of C1 and C2 equals </a:t>
                </a:r>
                <a:r>
                  <a:rPr lang="en-US" sz="1600" dirty="0" err="1">
                    <a:solidFill>
                      <a:srgbClr val="000000"/>
                    </a:solidFill>
                    <a:ea typeface="Cambria Math" panose="02040503050406030204" pitchFamily="18" charset="0"/>
                  </a:rPr>
                  <a:t>Cv</a:t>
                </a:r>
                <a:r>
                  <a:rPr lang="en-US" sz="1600" baseline="-25000" dirty="0" err="1">
                    <a:solidFill>
                      <a:srgbClr val="000000"/>
                    </a:solidFill>
                    <a:ea typeface="Cambria Math" panose="02040503050406030204" pitchFamily="18" charset="0"/>
                  </a:rPr>
                  <a:t>s</a:t>
                </a:r>
                <a:r>
                  <a:rPr lang="en-US" sz="1600" dirty="0">
                    <a:solidFill>
                      <a:srgbClr val="000000"/>
                    </a:solidFill>
                    <a:ea typeface="Cambria Math" panose="02040503050406030204" pitchFamily="18" charset="0"/>
                  </a:rPr>
                  <a:t>/2, as </a:t>
                </a:r>
              </a:p>
              <a:p>
                <a:pPr fontAlgn="base">
                  <a:lnSpc>
                    <a:spcPct val="107000"/>
                  </a:lnSpc>
                  <a:spcBef>
                    <a:spcPct val="0"/>
                  </a:spcBef>
                </a:pPr>
                <a:r>
                  <a:rPr lang="en-US" sz="1600" b="1" dirty="0">
                    <a:solidFill>
                      <a:srgbClr val="000000"/>
                    </a:solidFill>
                    <a:ea typeface="Cambria Math" panose="02040503050406030204" pitchFamily="18" charset="0"/>
                    <a:cs typeface="Arial" panose="020B0604020202020204" pitchFamily="34" charset="0"/>
                  </a:rPr>
                  <a:t>series connected capacitor all have the same separated charge</a:t>
                </a:r>
                <a:r>
                  <a:rPr lang="en-US" sz="1600" dirty="0">
                    <a:solidFill>
                      <a:srgbClr val="000000"/>
                    </a:solidFill>
                    <a:ea typeface="Cambria Math" panose="02040503050406030204" pitchFamily="18" charset="0"/>
                    <a:cs typeface="Arial" panose="020B0604020202020204" pitchFamily="34" charset="0"/>
                  </a:rPr>
                  <a:t>.</a:t>
                </a:r>
                <a:r>
                  <a:rPr lang="en-US" sz="1600" dirty="0">
                    <a:solidFill>
                      <a:srgbClr val="000000"/>
                    </a:solidFill>
                    <a:ea typeface="Cambria Math" panose="02040503050406030204" pitchFamily="18" charset="0"/>
                  </a:rPr>
                  <a:t>  Overall circuit </a:t>
                </a:r>
              </a:p>
              <a:p>
                <a:pPr fontAlgn="base">
                  <a:lnSpc>
                    <a:spcPct val="107000"/>
                  </a:lnSpc>
                  <a:spcBef>
                    <a:spcPct val="0"/>
                  </a:spcBef>
                </a:pPr>
                <a:r>
                  <a:rPr lang="en-US" sz="1600" dirty="0">
                    <a:solidFill>
                      <a:srgbClr val="000000"/>
                    </a:solidFill>
                    <a:ea typeface="Cambria Math" panose="02040503050406030204" pitchFamily="18" charset="0"/>
                  </a:rPr>
                  <a:t>behaves as if an equivalent capacitor </a:t>
                </a:r>
                <a:r>
                  <a:rPr lang="en-US" sz="1600" dirty="0" err="1">
                    <a:solidFill>
                      <a:srgbClr val="000000"/>
                    </a:solidFill>
                    <a:ea typeface="Cambria Math" panose="02040503050406030204" pitchFamily="18" charset="0"/>
                  </a:rPr>
                  <a:t>Ceq</a:t>
                </a:r>
                <a:r>
                  <a:rPr lang="en-US" sz="1600" dirty="0">
                    <a:solidFill>
                      <a:srgbClr val="000000"/>
                    </a:solidFill>
                    <a:ea typeface="Cambria Math" panose="02040503050406030204" pitchFamily="18" charset="0"/>
                  </a:rPr>
                  <a:t> = C/2 were connected across the source </a:t>
                </a:r>
              </a:p>
              <a:p>
                <a:pPr fontAlgn="base">
                  <a:lnSpc>
                    <a:spcPct val="107000"/>
                  </a:lnSpc>
                  <a:spcBef>
                    <a:spcPct val="0"/>
                  </a:spcBef>
                </a:pPr>
                <a:r>
                  <a:rPr lang="en-US" sz="1600" dirty="0">
                    <a:solidFill>
                      <a:srgbClr val="000000"/>
                    </a:solidFill>
                    <a:ea typeface="Cambria Math" panose="02040503050406030204" pitchFamily="18" charset="0"/>
                  </a:rPr>
                  <a:t>voltage v</a:t>
                </a:r>
                <a:r>
                  <a:rPr lang="en-US" sz="1600" baseline="-25000" dirty="0">
                    <a:solidFill>
                      <a:srgbClr val="000000"/>
                    </a:solidFill>
                    <a:ea typeface="Cambria Math" panose="02040503050406030204" pitchFamily="18" charset="0"/>
                  </a:rPr>
                  <a:t>s</a:t>
                </a:r>
                <a:r>
                  <a:rPr lang="en-US" sz="1600" dirty="0">
                    <a:solidFill>
                      <a:srgbClr val="000000"/>
                    </a:solidFill>
                    <a:ea typeface="Cambria Math" panose="02040503050406030204" pitchFamily="18" charset="0"/>
                  </a:rPr>
                  <a:t>. </a:t>
                </a:r>
                <a:r>
                  <a:rPr lang="en-US" sz="1600" dirty="0">
                    <a:solidFill>
                      <a:srgbClr val="000000"/>
                    </a:solidFill>
                    <a:ea typeface="Cambria Math" panose="02040503050406030204" pitchFamily="18" charset="0"/>
                    <a:cs typeface="Arial" panose="020B0604020202020204" pitchFamily="34" charset="0"/>
                  </a:rPr>
                  <a:t>So equivalent capacitance of  two series capacitors each of value C equals C/2.</a:t>
                </a:r>
              </a:p>
              <a:p>
                <a:pPr fontAlgn="base">
                  <a:lnSpc>
                    <a:spcPct val="107000"/>
                  </a:lnSpc>
                  <a:spcBef>
                    <a:spcPct val="0"/>
                  </a:spcBef>
                </a:pPr>
                <a:endParaRPr lang="en-US" sz="1600" dirty="0">
                  <a:solidFill>
                    <a:srgbClr val="000000"/>
                  </a:solidFill>
                  <a:ea typeface="Cambria Math" panose="02040503050406030204" pitchFamily="18" charset="0"/>
                  <a:cs typeface="Arial" panose="020B0604020202020204" pitchFamily="34" charset="0"/>
                </a:endParaRPr>
              </a:p>
              <a:p>
                <a:pPr fontAlgn="base">
                  <a:lnSpc>
                    <a:spcPct val="107000"/>
                  </a:lnSpc>
                  <a:spcBef>
                    <a:spcPct val="0"/>
                  </a:spcBef>
                </a:pPr>
                <a:endParaRPr lang="en-US" sz="1600" dirty="0">
                  <a:solidFill>
                    <a:srgbClr val="000000"/>
                  </a:solidFill>
                  <a:ea typeface="Cambria Math" panose="02040503050406030204" pitchFamily="18" charset="0"/>
                  <a:cs typeface="Arial" panose="020B0604020202020204" pitchFamily="34" charset="0"/>
                </a:endParaRPr>
              </a:p>
              <a:p>
                <a:pPr lvl="1">
                  <a:lnSpc>
                    <a:spcPct val="107000"/>
                  </a:lnSpc>
                  <a:spcAft>
                    <a:spcPts val="2400"/>
                  </a:spcAft>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For</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N</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capacitors</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connected</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in</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series</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eq</m:t>
                          </m:r>
                        </m:sub>
                      </m:sSub>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f>
                            <m:f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C</m:t>
                              </m:r>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 ….. + </m:t>
                          </m:r>
                          <m:f>
                            <m:f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16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600"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sz="1600"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N</m:t>
                                  </m:r>
                                </m:sub>
                              </m:sSub>
                            </m:den>
                          </m:f>
                        </m:den>
                      </m:f>
                      <m:r>
                        <a:rPr lang="en-US" sz="160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600" dirty="0">
                  <a:solidFill>
                    <a:srgbClr val="000000"/>
                  </a:solidFill>
                  <a:ea typeface="Cambria Math" panose="02040503050406030204" pitchFamily="18" charset="0"/>
                  <a:cs typeface="Arial" panose="020B0604020202020204" pitchFamily="34" charset="0"/>
                </a:endParaRPr>
              </a:p>
              <a:p>
                <a:pPr marL="285750" indent="-285750">
                  <a:lnSpc>
                    <a:spcPct val="107000"/>
                  </a:lnSpc>
                  <a:spcAft>
                    <a:spcPts val="1350"/>
                  </a:spcAft>
                  <a:buFont typeface="Arial" panose="020B0604020202020204" pitchFamily="34" charset="0"/>
                  <a:buChar char="•"/>
                </a:pPr>
                <a:r>
                  <a:rPr lang="en-US" sz="1600" dirty="0">
                    <a:solidFill>
                      <a:srgbClr val="000000"/>
                    </a:solidFill>
                    <a:ea typeface="Cambria Math" panose="02040503050406030204" pitchFamily="18" charset="0"/>
                    <a:cs typeface="Arial" panose="020B0604020202020204" pitchFamily="34" charset="0"/>
                  </a:rPr>
                  <a:t>Capacitors in series add the same as resistors in parallel.</a:t>
                </a:r>
              </a:p>
            </p:txBody>
          </p:sp>
        </mc:Choice>
        <mc:Fallback xmlns="">
          <p:sp>
            <p:nvSpPr>
              <p:cNvPr id="14" name="Rectangle 13"/>
              <p:cNvSpPr>
                <a:spLocks noRot="1" noChangeAspect="1" noMove="1" noResize="1" noEditPoints="1" noAdjustHandles="1" noChangeArrowheads="1" noChangeShapeType="1" noTextEdit="1"/>
              </p:cNvSpPr>
              <p:nvPr/>
            </p:nvSpPr>
            <p:spPr>
              <a:xfrm>
                <a:off x="443884" y="708732"/>
                <a:ext cx="11540970" cy="5999912"/>
              </a:xfrm>
              <a:prstGeom prst="rect">
                <a:avLst/>
              </a:prstGeom>
              <a:blipFill>
                <a:blip r:embed="rId2"/>
                <a:stretch>
                  <a:fillRect l="-10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348" y="811298"/>
            <a:ext cx="2284070" cy="213957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2348" y="3051160"/>
            <a:ext cx="2344080" cy="2027203"/>
          </a:xfrm>
          <a:prstGeom prst="rect">
            <a:avLst/>
          </a:prstGeom>
        </p:spPr>
      </p:pic>
      <p:sp>
        <p:nvSpPr>
          <p:cNvPr id="7" name="TextBox 6">
            <a:extLst>
              <a:ext uri="{FF2B5EF4-FFF2-40B4-BE49-F238E27FC236}">
                <a16:creationId xmlns:a16="http://schemas.microsoft.com/office/drawing/2014/main" id="{93E6222F-752A-46CF-B9C1-588261D7E641}"/>
              </a:ext>
            </a:extLst>
          </p:cNvPr>
          <p:cNvSpPr txBox="1"/>
          <p:nvPr/>
        </p:nvSpPr>
        <p:spPr>
          <a:xfrm>
            <a:off x="9313803" y="5654764"/>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66580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anim calcmode="lin" valueType="num">
                                      <p:cBhvr additive="base">
                                        <p:cTn id="13"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xEl>
                                              <p:pRg st="8" end="8"/>
                                            </p:txEl>
                                          </p:spTgt>
                                        </p:tgtEl>
                                        <p:attrNameLst>
                                          <p:attrName>style.visibility</p:attrName>
                                        </p:attrNameLst>
                                      </p:cBhvr>
                                      <p:to>
                                        <p:strVal val="visible"/>
                                      </p:to>
                                    </p:set>
                                    <p:anim calcmode="lin" valueType="num">
                                      <p:cBhvr additive="base">
                                        <p:cTn id="17"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anim calcmode="lin" valueType="num">
                                      <p:cBhvr additive="base">
                                        <p:cTn id="21"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anim calcmode="lin" valueType="num">
                                      <p:cBhvr additive="base">
                                        <p:cTn id="25"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anim calcmode="lin" valueType="num">
                                      <p:cBhvr additive="base">
                                        <p:cTn id="29"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xEl>
                                              <p:pRg st="12" end="12"/>
                                            </p:txEl>
                                          </p:spTgt>
                                        </p:tgtEl>
                                        <p:attrNameLst>
                                          <p:attrName>style.visibility</p:attrName>
                                        </p:attrNameLst>
                                      </p:cBhvr>
                                      <p:to>
                                        <p:strVal val="visible"/>
                                      </p:to>
                                    </p:set>
                                    <p:anim calcmode="lin" valueType="num">
                                      <p:cBhvr additive="base">
                                        <p:cTn id="33"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xEl>
                                              <p:pRg st="15" end="15"/>
                                            </p:txEl>
                                          </p:spTgt>
                                        </p:tgtEl>
                                        <p:attrNameLst>
                                          <p:attrName>style.visibility</p:attrName>
                                        </p:attrNameLst>
                                      </p:cBhvr>
                                      <p:to>
                                        <p:strVal val="visible"/>
                                      </p:to>
                                    </p:set>
                                    <p:anim calcmode="lin" valueType="num">
                                      <p:cBhvr additive="base">
                                        <p:cTn id="39" dur="500" fill="hold"/>
                                        <p:tgtEl>
                                          <p:spTgt spid="14">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15" end="1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xEl>
                                              <p:pRg st="16" end="16"/>
                                            </p:txEl>
                                          </p:spTgt>
                                        </p:tgtEl>
                                        <p:attrNameLst>
                                          <p:attrName>style.visibility</p:attrName>
                                        </p:attrNameLst>
                                      </p:cBhvr>
                                      <p:to>
                                        <p:strVal val="visible"/>
                                      </p:to>
                                    </p:set>
                                    <p:anim calcmode="lin" valueType="num">
                                      <p:cBhvr additive="base">
                                        <p:cTn id="43" dur="500" fill="hold"/>
                                        <p:tgtEl>
                                          <p:spTgt spid="14">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C3F4C1D-D9F2-4568-A602-3BE8BC04BBBA}" vid="{787B2600-95D6-4E5C-89EA-3F56D76C27BD}"/>
    </a:ext>
  </a:extLst>
</a:theme>
</file>

<file path=ppt/theme/theme3.xml><?xml version="1.0" encoding="utf-8"?>
<a:theme xmlns:a="http://schemas.openxmlformats.org/drawingml/2006/main" name="1_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1A115FF-D138-4C75-9194-DBE918856BE0}" vid="{DE4019B1-55F9-4C31-909A-C1AB600B0BE0}"/>
    </a:ext>
  </a:extLst>
</a:theme>
</file>

<file path=ppt/theme/theme4.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2_Blue Segoe 4-3 template-template_April-17-2007">
  <a:themeElements>
    <a:clrScheme name="Custom 17">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BA5B20"/>
      </a:hlink>
      <a:folHlink>
        <a:srgbClr val="59595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3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E9AB99-B8D6-4821-9016-88C86689D1D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8AD45E1-BECA-4A46-8649-32F8E4B15953}">
  <ds:schemaRefs>
    <ds:schemaRef ds:uri="http://schemas.microsoft.com/sharepoint/v3/contenttype/forms"/>
  </ds:schemaRefs>
</ds:datastoreItem>
</file>

<file path=customXml/itemProps3.xml><?xml version="1.0" encoding="utf-8"?>
<ds:datastoreItem xmlns:ds="http://schemas.openxmlformats.org/officeDocument/2006/customXml" ds:itemID="{EFDCAB25-6B2E-465D-89BB-A1F0AB099A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4313</TotalTime>
  <Words>4203</Words>
  <Application>Microsoft Office PowerPoint</Application>
  <PresentationFormat>Widescreen</PresentationFormat>
  <Paragraphs>545</Paragraphs>
  <Slides>35</Slides>
  <Notes>18</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35</vt:i4>
      </vt:variant>
    </vt:vector>
  </HeadingPairs>
  <TitlesOfParts>
    <vt:vector size="50" baseType="lpstr">
      <vt:lpstr>Galliard BT</vt:lpstr>
      <vt:lpstr>Courier New</vt:lpstr>
      <vt:lpstr>Cambria Math</vt:lpstr>
      <vt:lpstr>Wingdings</vt:lpstr>
      <vt:lpstr>Segoe</vt:lpstr>
      <vt:lpstr>Arial</vt:lpstr>
      <vt:lpstr>Calibri</vt:lpstr>
      <vt:lpstr>Cambria</vt:lpstr>
      <vt:lpstr>SoftwareDevelopment</vt:lpstr>
      <vt:lpstr>Theme1</vt:lpstr>
      <vt:lpstr>1_Theme1</vt:lpstr>
      <vt:lpstr>Blue Segoe 4-3 template-template_April-17-2007</vt:lpstr>
      <vt:lpstr>1_Blue Segoe 4-3 template-template_April-17-2007</vt:lpstr>
      <vt:lpstr>2_Blue Segoe 4-3 template-template_April-17-2007</vt:lpstr>
      <vt:lpstr>3_Blue Segoe 4-3 template-template_April-17-2007</vt:lpstr>
      <vt:lpstr>ECEN 150 Circuit Analysis I</vt:lpstr>
      <vt:lpstr>Capacitors</vt:lpstr>
      <vt:lpstr>Common Capacitor Types and Symbols</vt:lpstr>
      <vt:lpstr>Capacitors (Continued)</vt:lpstr>
      <vt:lpstr>Capacitors (Continued)</vt:lpstr>
      <vt:lpstr>Capacitor Current and Voltage</vt:lpstr>
      <vt:lpstr>Capacitor Energy Storage</vt:lpstr>
      <vt:lpstr>Parallel Capacitors</vt:lpstr>
      <vt:lpstr>Series Capacitors</vt:lpstr>
      <vt:lpstr>Series Capacitor Example</vt:lpstr>
      <vt:lpstr>Capacitor Summary</vt:lpstr>
      <vt:lpstr>Capacitance Calculation Examples </vt:lpstr>
      <vt:lpstr>Equivalent Capacitance Examples </vt:lpstr>
      <vt:lpstr>PowerPoint Presentation</vt:lpstr>
      <vt:lpstr>PowerPoint Presentation</vt:lpstr>
      <vt:lpstr>DC Blocking Capacitor</vt:lpstr>
      <vt:lpstr>Electromagnetisms</vt:lpstr>
      <vt:lpstr>Electromagnetisms (Continued)</vt:lpstr>
      <vt:lpstr>Inductance</vt:lpstr>
      <vt:lpstr>Inductors</vt:lpstr>
      <vt:lpstr>Inductor Voltage and Current</vt:lpstr>
      <vt:lpstr>Inductor Energy Storage</vt:lpstr>
      <vt:lpstr>Inductor Energy Storage Example</vt:lpstr>
      <vt:lpstr>Inductor and Capacitor Summary</vt:lpstr>
      <vt:lpstr>PowerPoint Presentation</vt:lpstr>
      <vt:lpstr>Transformer Examples</vt:lpstr>
      <vt:lpstr>Transformer Examples (Continued)</vt:lpstr>
      <vt:lpstr>Ignition Coil</vt:lpstr>
      <vt:lpstr>PowerPoint Presentation</vt:lpstr>
      <vt:lpstr>Capacitors and Inductors </vt:lpstr>
      <vt:lpstr>PowerPoint Presentation</vt:lpstr>
      <vt:lpstr>American Wire Gauge Wire Sizes</vt:lpstr>
      <vt:lpstr>Series Capacitors</vt:lpstr>
      <vt:lpstr>Inductor Summary</vt:lpstr>
      <vt:lpstr>Capacitors and Inductors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Conductors like Copper.</dc:title>
  <dc:creator>Swenson, Jody</dc:creator>
  <cp:lastModifiedBy>Swenson, Jody</cp:lastModifiedBy>
  <cp:revision>245</cp:revision>
  <dcterms:modified xsi:type="dcterms:W3CDTF">2022-07-26T18:46:55Z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